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10692000" cx="7560000"/>
  <p:notesSz cx="6858000" cy="9144000"/>
  <p:embeddedFontLst>
    <p:embeddedFont>
      <p:font typeface="Krona One"/>
      <p:regular r:id="rId46"/>
    </p:embeddedFont>
    <p:embeddedFont>
      <p:font typeface="Proxima Nova"/>
      <p:regular r:id="rId47"/>
      <p:bold r:id="rId48"/>
      <p:italic r:id="rId49"/>
      <p:boldItalic r:id="rId50"/>
    </p:embeddedFont>
    <p:embeddedFont>
      <p:font typeface="Roboto Medium"/>
      <p:regular r:id="rId51"/>
      <p:bold r:id="rId52"/>
      <p:italic r:id="rId53"/>
      <p:boldItalic r:id="rId54"/>
    </p:embeddedFont>
    <p:embeddedFont>
      <p:font typeface="Amatic SC"/>
      <p:regular r:id="rId55"/>
      <p:bold r:id="rId56"/>
    </p:embeddedFont>
    <p:embeddedFont>
      <p:font typeface="Didact Gothic"/>
      <p:regular r:id="rId57"/>
    </p:embeddedFont>
    <p:embeddedFont>
      <p:font typeface="Proxima Nova Semibold"/>
      <p:regular r:id="rId58"/>
      <p:bold r:id="rId59"/>
      <p:boldItalic r:id="rId60"/>
    </p:embeddedFont>
    <p:embeddedFont>
      <p:font typeface="Epilogue"/>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0DDDB5-1235-48DA-B1AF-A08BDD3A1AD8}">
  <a:tblStyle styleId="{EA0DDDB5-1235-48DA-B1AF-A08BDD3A1A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KronaOne-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roximaNova-bold.fntdata"/><Relationship Id="rId47" Type="http://schemas.openxmlformats.org/officeDocument/2006/relationships/font" Target="fonts/ProximaNova-regular.fntdata"/><Relationship Id="rId49"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Epilogue-bold.fntdata"/><Relationship Id="rId61" Type="http://schemas.openxmlformats.org/officeDocument/2006/relationships/font" Target="fonts/Epilogue-regular.fntdata"/><Relationship Id="rId20" Type="http://schemas.openxmlformats.org/officeDocument/2006/relationships/slide" Target="slides/slide14.xml"/><Relationship Id="rId64" Type="http://schemas.openxmlformats.org/officeDocument/2006/relationships/font" Target="fonts/Epilogue-boldItalic.fntdata"/><Relationship Id="rId63" Type="http://schemas.openxmlformats.org/officeDocument/2006/relationships/font" Target="fonts/Epilogue-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regular.fntdata"/><Relationship Id="rId50" Type="http://schemas.openxmlformats.org/officeDocument/2006/relationships/font" Target="fonts/ProximaNova-boldItalic.fntdata"/><Relationship Id="rId53" Type="http://schemas.openxmlformats.org/officeDocument/2006/relationships/font" Target="fonts/RobotoMedium-italic.fntdata"/><Relationship Id="rId52" Type="http://schemas.openxmlformats.org/officeDocument/2006/relationships/font" Target="fonts/RobotoMedium-bold.fntdata"/><Relationship Id="rId11" Type="http://schemas.openxmlformats.org/officeDocument/2006/relationships/slide" Target="slides/slide5.xml"/><Relationship Id="rId55" Type="http://schemas.openxmlformats.org/officeDocument/2006/relationships/font" Target="fonts/AmaticSC-regular.fntdata"/><Relationship Id="rId10" Type="http://schemas.openxmlformats.org/officeDocument/2006/relationships/slide" Target="slides/slide4.xml"/><Relationship Id="rId54" Type="http://schemas.openxmlformats.org/officeDocument/2006/relationships/font" Target="fonts/RobotoMedium-boldItalic.fntdata"/><Relationship Id="rId13" Type="http://schemas.openxmlformats.org/officeDocument/2006/relationships/slide" Target="slides/slide7.xml"/><Relationship Id="rId57" Type="http://schemas.openxmlformats.org/officeDocument/2006/relationships/font" Target="fonts/DidactGothic-regular.fntdata"/><Relationship Id="rId12" Type="http://schemas.openxmlformats.org/officeDocument/2006/relationships/slide" Target="slides/slide6.xml"/><Relationship Id="rId56" Type="http://schemas.openxmlformats.org/officeDocument/2006/relationships/font" Target="fonts/AmaticSC-bold.fntdata"/><Relationship Id="rId15" Type="http://schemas.openxmlformats.org/officeDocument/2006/relationships/slide" Target="slides/slide9.xml"/><Relationship Id="rId59" Type="http://schemas.openxmlformats.org/officeDocument/2006/relationships/font" Target="fonts/ProximaNovaSemibold-bold.fntdata"/><Relationship Id="rId14" Type="http://schemas.openxmlformats.org/officeDocument/2006/relationships/slide" Target="slides/slide8.xml"/><Relationship Id="rId58" Type="http://schemas.openxmlformats.org/officeDocument/2006/relationships/font" Target="fonts/ProximaNova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a26d8308e_0_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a26d830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a291579f2_1_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a291579f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a291579f2_1_31: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2a291579f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2a291579f2_1_37: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2a291579f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2a291579f2_1_5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2a291579f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a291579f2_1_6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a291579f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a291579f2_1_8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2a291579f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2a291579f2_1_1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2a291579f2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a291579f2_1_14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a291579f2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a291579f2_1_253: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a291579f2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2a291579f2_1_274: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2a291579f2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cbf05e586_0_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cbf05e5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2a291579f2_1_380: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2a291579f2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2a291579f2_1_36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2a291579f2_1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2a058b67e7_1_8750: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2a058b67e7_1_8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2a058b67e7_1_8756: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2a058b67e7_1_8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a058b67e7_1_876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a058b67e7_1_8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2a058b67e7_1_877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2a058b67e7_1_8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a058b67e7_1_8792: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a058b67e7_1_8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2a058b67e7_1_912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2a058b67e7_1_9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22a058b67e7_1_1132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22a058b67e7_1_1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g22a058b67e7_1_11744:notes"/>
          <p:cNvSpPr/>
          <p:nvPr>
            <p:ph idx="2" type="sldImg"/>
          </p:nvPr>
        </p:nvSpPr>
        <p:spPr>
          <a:xfrm>
            <a:off x="2217050"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494" name="Google Shape;3494;g22a058b67e7_1_1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913872144_0_2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9138721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2" name="Shape 3662"/>
        <p:cNvGrpSpPr/>
        <p:nvPr/>
      </p:nvGrpSpPr>
      <p:grpSpPr>
        <a:xfrm>
          <a:off x="0" y="0"/>
          <a:ext cx="0" cy="0"/>
          <a:chOff x="0" y="0"/>
          <a:chExt cx="0" cy="0"/>
        </a:xfrm>
      </p:grpSpPr>
      <p:sp>
        <p:nvSpPr>
          <p:cNvPr id="3663" name="Google Shape;3663;g22a058b67e7_1_11913: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22a058b67e7_1_1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9" name="Shape 4069"/>
        <p:cNvGrpSpPr/>
        <p:nvPr/>
      </p:nvGrpSpPr>
      <p:grpSpPr>
        <a:xfrm>
          <a:off x="0" y="0"/>
          <a:ext cx="0" cy="0"/>
          <a:chOff x="0" y="0"/>
          <a:chExt cx="0" cy="0"/>
        </a:xfrm>
      </p:grpSpPr>
      <p:sp>
        <p:nvSpPr>
          <p:cNvPr id="4070" name="Google Shape;4070;g22a058b67e7_1_12319: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071" name="Google Shape;4071;g22a058b67e7_1_1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8" name="Shape 4468"/>
        <p:cNvGrpSpPr/>
        <p:nvPr/>
      </p:nvGrpSpPr>
      <p:grpSpPr>
        <a:xfrm>
          <a:off x="0" y="0"/>
          <a:ext cx="0" cy="0"/>
          <a:chOff x="0" y="0"/>
          <a:chExt cx="0" cy="0"/>
        </a:xfrm>
      </p:grpSpPr>
      <p:sp>
        <p:nvSpPr>
          <p:cNvPr id="4469" name="Google Shape;4469;g22a058b67e7_1_1271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470" name="Google Shape;4470;g22a058b67e7_1_12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9" name="Shape 4899"/>
        <p:cNvGrpSpPr/>
        <p:nvPr/>
      </p:nvGrpSpPr>
      <p:grpSpPr>
        <a:xfrm>
          <a:off x="0" y="0"/>
          <a:ext cx="0" cy="0"/>
          <a:chOff x="0" y="0"/>
          <a:chExt cx="0" cy="0"/>
        </a:xfrm>
      </p:grpSpPr>
      <p:sp>
        <p:nvSpPr>
          <p:cNvPr id="4900" name="Google Shape;4900;g22a058b67e7_1_1314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4901" name="Google Shape;4901;g22a058b67e7_1_13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0" name="Shape 5260"/>
        <p:cNvGrpSpPr/>
        <p:nvPr/>
      </p:nvGrpSpPr>
      <p:grpSpPr>
        <a:xfrm>
          <a:off x="0" y="0"/>
          <a:ext cx="0" cy="0"/>
          <a:chOff x="0" y="0"/>
          <a:chExt cx="0" cy="0"/>
        </a:xfrm>
      </p:grpSpPr>
      <p:sp>
        <p:nvSpPr>
          <p:cNvPr id="5261" name="Google Shape;5261;g22a058b67e7_1_13507: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262" name="Google Shape;5262;g22a058b67e7_1_1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0" name="Shape 5770"/>
        <p:cNvGrpSpPr/>
        <p:nvPr/>
      </p:nvGrpSpPr>
      <p:grpSpPr>
        <a:xfrm>
          <a:off x="0" y="0"/>
          <a:ext cx="0" cy="0"/>
          <a:chOff x="0" y="0"/>
          <a:chExt cx="0" cy="0"/>
        </a:xfrm>
      </p:grpSpPr>
      <p:sp>
        <p:nvSpPr>
          <p:cNvPr id="5771" name="Google Shape;5771;g22a058b67e7_1_14016: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5772" name="Google Shape;5772;g22a058b67e7_1_14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0" name="Shape 6390"/>
        <p:cNvGrpSpPr/>
        <p:nvPr/>
      </p:nvGrpSpPr>
      <p:grpSpPr>
        <a:xfrm>
          <a:off x="0" y="0"/>
          <a:ext cx="0" cy="0"/>
          <a:chOff x="0" y="0"/>
          <a:chExt cx="0" cy="0"/>
        </a:xfrm>
      </p:grpSpPr>
      <p:sp>
        <p:nvSpPr>
          <p:cNvPr id="6391" name="Google Shape;6391;g22a058b67e7_1_14635: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392" name="Google Shape;6392;g22a058b67e7_1_14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4" name="Shape 6984"/>
        <p:cNvGrpSpPr/>
        <p:nvPr/>
      </p:nvGrpSpPr>
      <p:grpSpPr>
        <a:xfrm>
          <a:off x="0" y="0"/>
          <a:ext cx="0" cy="0"/>
          <a:chOff x="0" y="0"/>
          <a:chExt cx="0" cy="0"/>
        </a:xfrm>
      </p:grpSpPr>
      <p:sp>
        <p:nvSpPr>
          <p:cNvPr id="6985" name="Google Shape;6985;g22a058b67e7_1_1522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6986" name="Google Shape;6986;g22a058b67e7_1_15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5" name="Shape 7305"/>
        <p:cNvGrpSpPr/>
        <p:nvPr/>
      </p:nvGrpSpPr>
      <p:grpSpPr>
        <a:xfrm>
          <a:off x="0" y="0"/>
          <a:ext cx="0" cy="0"/>
          <a:chOff x="0" y="0"/>
          <a:chExt cx="0" cy="0"/>
        </a:xfrm>
      </p:grpSpPr>
      <p:sp>
        <p:nvSpPr>
          <p:cNvPr id="7306" name="Google Shape;7306;g22a058b67e7_1_15548: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307" name="Google Shape;7307;g22a058b67e7_1_15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3" name="Shape 7613"/>
        <p:cNvGrpSpPr/>
        <p:nvPr/>
      </p:nvGrpSpPr>
      <p:grpSpPr>
        <a:xfrm>
          <a:off x="0" y="0"/>
          <a:ext cx="0" cy="0"/>
          <a:chOff x="0" y="0"/>
          <a:chExt cx="0" cy="0"/>
        </a:xfrm>
      </p:grpSpPr>
      <p:sp>
        <p:nvSpPr>
          <p:cNvPr id="7614" name="Google Shape;7614;g22a058b67e7_1_17491:notes"/>
          <p:cNvSpPr/>
          <p:nvPr>
            <p:ph idx="2" type="sldImg"/>
          </p:nvPr>
        </p:nvSpPr>
        <p:spPr>
          <a:xfrm>
            <a:off x="2217027"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7615" name="Google Shape;7615;g22a058b67e7_1_17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913872144_0_4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91387214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a058b67e7_0_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a058b67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a058b67e7_0_22: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a058b67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a291579f2_0_15: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a291579f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a291579f2_0_36: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a291579f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a291579f2_0_78:notes"/>
          <p:cNvSpPr/>
          <p:nvPr>
            <p:ph idx="2" type="sldImg"/>
          </p:nvPr>
        </p:nvSpPr>
        <p:spPr>
          <a:xfrm>
            <a:off x="2217014" y="685800"/>
            <a:ext cx="24246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a291579f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64000"/>
          </a:blip>
          <a:stretch>
            <a:fillRect/>
          </a:stretch>
        </p:blipFill>
        <p:spPr>
          <a:xfrm>
            <a:off x="211" y="0"/>
            <a:ext cx="7559577" cy="10691999"/>
          </a:xfrm>
          <a:prstGeom prst="rect">
            <a:avLst/>
          </a:prstGeom>
          <a:noFill/>
          <a:ln>
            <a:noFill/>
          </a:ln>
        </p:spPr>
      </p:pic>
      <p:sp>
        <p:nvSpPr>
          <p:cNvPr id="10" name="Google Shape;10;p2"/>
          <p:cNvSpPr txBox="1"/>
          <p:nvPr>
            <p:ph type="ctrTitle"/>
          </p:nvPr>
        </p:nvSpPr>
        <p:spPr>
          <a:xfrm>
            <a:off x="835200" y="1510950"/>
            <a:ext cx="5889600" cy="31920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6600"/>
              <a:buNone/>
              <a:defRPr b="1" sz="4700">
                <a:latin typeface="Krona One"/>
                <a:ea typeface="Krona One"/>
                <a:cs typeface="Krona One"/>
                <a:sym typeface="Krona One"/>
              </a:defRPr>
            </a:lvl1pPr>
            <a:lvl2pPr lvl="1" algn="ctr">
              <a:spcBef>
                <a:spcPts val="0"/>
              </a:spcBef>
              <a:spcAft>
                <a:spcPts val="0"/>
              </a:spcAft>
              <a:buSzPts val="6600"/>
              <a:buNone/>
              <a:defRPr sz="6600"/>
            </a:lvl2pPr>
            <a:lvl3pPr lvl="2" algn="ctr">
              <a:spcBef>
                <a:spcPts val="0"/>
              </a:spcBef>
              <a:spcAft>
                <a:spcPts val="0"/>
              </a:spcAft>
              <a:buSzPts val="6600"/>
              <a:buNone/>
              <a:defRPr sz="6600"/>
            </a:lvl3pPr>
            <a:lvl4pPr lvl="3" algn="ctr">
              <a:spcBef>
                <a:spcPts val="0"/>
              </a:spcBef>
              <a:spcAft>
                <a:spcPts val="0"/>
              </a:spcAft>
              <a:buSzPts val="6600"/>
              <a:buNone/>
              <a:defRPr sz="6600"/>
            </a:lvl4pPr>
            <a:lvl5pPr lvl="4" algn="ctr">
              <a:spcBef>
                <a:spcPts val="0"/>
              </a:spcBef>
              <a:spcAft>
                <a:spcPts val="0"/>
              </a:spcAft>
              <a:buSzPts val="6600"/>
              <a:buNone/>
              <a:defRPr sz="6600"/>
            </a:lvl5pPr>
            <a:lvl6pPr lvl="5" algn="ctr">
              <a:spcBef>
                <a:spcPts val="0"/>
              </a:spcBef>
              <a:spcAft>
                <a:spcPts val="0"/>
              </a:spcAft>
              <a:buSzPts val="6600"/>
              <a:buNone/>
              <a:defRPr sz="6600"/>
            </a:lvl6pPr>
            <a:lvl7pPr lvl="6" algn="ctr">
              <a:spcBef>
                <a:spcPts val="0"/>
              </a:spcBef>
              <a:spcAft>
                <a:spcPts val="0"/>
              </a:spcAft>
              <a:buSzPts val="6600"/>
              <a:buNone/>
              <a:defRPr sz="6600"/>
            </a:lvl7pPr>
            <a:lvl8pPr lvl="7" algn="ctr">
              <a:spcBef>
                <a:spcPts val="0"/>
              </a:spcBef>
              <a:spcAft>
                <a:spcPts val="0"/>
              </a:spcAft>
              <a:buSzPts val="6600"/>
              <a:buNone/>
              <a:defRPr sz="6600"/>
            </a:lvl8pPr>
            <a:lvl9pPr lvl="8" algn="ctr">
              <a:spcBef>
                <a:spcPts val="0"/>
              </a:spcBef>
              <a:spcAft>
                <a:spcPts val="0"/>
              </a:spcAft>
              <a:buSzPts val="6600"/>
              <a:buNone/>
              <a:defRPr sz="6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pic>
        <p:nvPicPr>
          <p:cNvPr id="63" name="Google Shape;63;p11"/>
          <p:cNvPicPr preferRelativeResize="0"/>
          <p:nvPr/>
        </p:nvPicPr>
        <p:blipFill>
          <a:blip r:embed="rId2">
            <a:alphaModFix amt="64000"/>
          </a:blip>
          <a:stretch>
            <a:fillRect/>
          </a:stretch>
        </p:blipFill>
        <p:spPr>
          <a:xfrm>
            <a:off x="26762" y="0"/>
            <a:ext cx="7559577" cy="10691999"/>
          </a:xfrm>
          <a:prstGeom prst="rect">
            <a:avLst/>
          </a:prstGeom>
          <a:noFill/>
          <a:ln>
            <a:noFill/>
          </a:ln>
        </p:spPr>
      </p:pic>
      <p:grpSp>
        <p:nvGrpSpPr>
          <p:cNvPr id="64" name="Google Shape;64;p11"/>
          <p:cNvGrpSpPr/>
          <p:nvPr/>
        </p:nvGrpSpPr>
        <p:grpSpPr>
          <a:xfrm>
            <a:off x="0" y="685800"/>
            <a:ext cx="7586550" cy="9329925"/>
            <a:chOff x="0" y="685800"/>
            <a:chExt cx="7586550" cy="9329925"/>
          </a:xfrm>
        </p:grpSpPr>
        <p:cxnSp>
          <p:nvCxnSpPr>
            <p:cNvPr id="65" name="Google Shape;65;p11"/>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66" name="Google Shape;66;p11"/>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67" name="Google Shape;67;p11"/>
          <p:cNvSpPr txBox="1"/>
          <p:nvPr>
            <p:ph hasCustomPrompt="1" type="title"/>
          </p:nvPr>
        </p:nvSpPr>
        <p:spPr>
          <a:xfrm>
            <a:off x="257705" y="2299346"/>
            <a:ext cx="7044600" cy="40815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15200"/>
              <a:buNone/>
              <a:defRPr sz="15200"/>
            </a:lvl1pPr>
            <a:lvl2pPr lvl="1" algn="ctr">
              <a:spcBef>
                <a:spcPts val="0"/>
              </a:spcBef>
              <a:spcAft>
                <a:spcPts val="0"/>
              </a:spcAft>
              <a:buSzPts val="15200"/>
              <a:buNone/>
              <a:defRPr sz="15200"/>
            </a:lvl2pPr>
            <a:lvl3pPr lvl="2" algn="ctr">
              <a:spcBef>
                <a:spcPts val="0"/>
              </a:spcBef>
              <a:spcAft>
                <a:spcPts val="0"/>
              </a:spcAft>
              <a:buSzPts val="15200"/>
              <a:buNone/>
              <a:defRPr sz="15200"/>
            </a:lvl3pPr>
            <a:lvl4pPr lvl="3" algn="ctr">
              <a:spcBef>
                <a:spcPts val="0"/>
              </a:spcBef>
              <a:spcAft>
                <a:spcPts val="0"/>
              </a:spcAft>
              <a:buSzPts val="15200"/>
              <a:buNone/>
              <a:defRPr sz="15200"/>
            </a:lvl4pPr>
            <a:lvl5pPr lvl="4" algn="ctr">
              <a:spcBef>
                <a:spcPts val="0"/>
              </a:spcBef>
              <a:spcAft>
                <a:spcPts val="0"/>
              </a:spcAft>
              <a:buSzPts val="15200"/>
              <a:buNone/>
              <a:defRPr sz="15200"/>
            </a:lvl5pPr>
            <a:lvl6pPr lvl="5" algn="ctr">
              <a:spcBef>
                <a:spcPts val="0"/>
              </a:spcBef>
              <a:spcAft>
                <a:spcPts val="0"/>
              </a:spcAft>
              <a:buSzPts val="15200"/>
              <a:buNone/>
              <a:defRPr sz="15200"/>
            </a:lvl6pPr>
            <a:lvl7pPr lvl="6" algn="ctr">
              <a:spcBef>
                <a:spcPts val="0"/>
              </a:spcBef>
              <a:spcAft>
                <a:spcPts val="0"/>
              </a:spcAft>
              <a:buSzPts val="15200"/>
              <a:buNone/>
              <a:defRPr sz="15200"/>
            </a:lvl7pPr>
            <a:lvl8pPr lvl="7" algn="ctr">
              <a:spcBef>
                <a:spcPts val="0"/>
              </a:spcBef>
              <a:spcAft>
                <a:spcPts val="0"/>
              </a:spcAft>
              <a:buSzPts val="15200"/>
              <a:buNone/>
              <a:defRPr sz="15200"/>
            </a:lvl8pPr>
            <a:lvl9pPr lvl="8" algn="ctr">
              <a:spcBef>
                <a:spcPts val="0"/>
              </a:spcBef>
              <a:spcAft>
                <a:spcPts val="0"/>
              </a:spcAft>
              <a:buSzPts val="15200"/>
              <a:buNone/>
              <a:defRPr sz="15200"/>
            </a:lvl9pPr>
          </a:lstStyle>
          <a:p>
            <a:r>
              <a:t>xx%</a:t>
            </a:r>
          </a:p>
        </p:txBody>
      </p:sp>
      <p:sp>
        <p:nvSpPr>
          <p:cNvPr id="68" name="Google Shape;68;p11"/>
          <p:cNvSpPr txBox="1"/>
          <p:nvPr>
            <p:ph idx="1" type="body"/>
          </p:nvPr>
        </p:nvSpPr>
        <p:spPr>
          <a:xfrm>
            <a:off x="257705" y="6552657"/>
            <a:ext cx="7044600" cy="2703900"/>
          </a:xfrm>
          <a:prstGeom prst="rect">
            <a:avLst/>
          </a:prstGeom>
        </p:spPr>
        <p:txBody>
          <a:bodyPr anchorCtr="0" anchor="t" bIns="116050" lIns="116050" spcFirstLastPara="1" rIns="116050" wrap="square" tIns="116050">
            <a:noAutofit/>
          </a:bodyPr>
          <a:lstStyle>
            <a:lvl1pPr indent="-355600" lvl="0" marL="457200" algn="ctr">
              <a:spcBef>
                <a:spcPts val="0"/>
              </a:spcBef>
              <a:spcAft>
                <a:spcPts val="0"/>
              </a:spcAft>
              <a:buSzPts val="2000"/>
              <a:buChar char="●"/>
              <a:defRPr/>
            </a:lvl1pPr>
            <a:lvl2pPr indent="-355600" lvl="1" marL="914400" algn="ctr">
              <a:spcBef>
                <a:spcPts val="0"/>
              </a:spcBef>
              <a:spcAft>
                <a:spcPts val="0"/>
              </a:spcAft>
              <a:buSzPts val="2000"/>
              <a:buChar char="○"/>
              <a:defRPr/>
            </a:lvl2pPr>
            <a:lvl3pPr indent="-355600" lvl="2" marL="1371600" algn="ctr">
              <a:spcBef>
                <a:spcPts val="0"/>
              </a:spcBef>
              <a:spcAft>
                <a:spcPts val="0"/>
              </a:spcAft>
              <a:buSzPts val="2000"/>
              <a:buChar char="■"/>
              <a:defRPr/>
            </a:lvl3pPr>
            <a:lvl4pPr indent="-355600" lvl="3" marL="1828800" algn="ctr">
              <a:spcBef>
                <a:spcPts val="0"/>
              </a:spcBef>
              <a:spcAft>
                <a:spcPts val="0"/>
              </a:spcAft>
              <a:buSzPts val="2000"/>
              <a:buChar char="●"/>
              <a:defRPr/>
            </a:lvl4pPr>
            <a:lvl5pPr indent="-355600" lvl="4" marL="2286000" algn="ctr">
              <a:spcBef>
                <a:spcPts val="0"/>
              </a:spcBef>
              <a:spcAft>
                <a:spcPts val="0"/>
              </a:spcAft>
              <a:buSzPts val="20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9" name="Shape 6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0" name="Shape 70"/>
        <p:cNvGrpSpPr/>
        <p:nvPr/>
      </p:nvGrpSpPr>
      <p:grpSpPr>
        <a:xfrm>
          <a:off x="0" y="0"/>
          <a:ext cx="0" cy="0"/>
          <a:chOff x="0" y="0"/>
          <a:chExt cx="0" cy="0"/>
        </a:xfrm>
      </p:grpSpPr>
      <p:pic>
        <p:nvPicPr>
          <p:cNvPr id="71" name="Google Shape;71;p13"/>
          <p:cNvPicPr preferRelativeResize="0"/>
          <p:nvPr/>
        </p:nvPicPr>
        <p:blipFill>
          <a:blip r:embed="rId2">
            <a:alphaModFix amt="64000"/>
          </a:blip>
          <a:stretch>
            <a:fillRect/>
          </a:stretch>
        </p:blipFill>
        <p:spPr>
          <a:xfrm flipH="1" rot="10800000">
            <a:off x="211" y="0"/>
            <a:ext cx="7559577" cy="10691999"/>
          </a:xfrm>
          <a:prstGeom prst="rect">
            <a:avLst/>
          </a:prstGeom>
          <a:noFill/>
          <a:ln>
            <a:noFill/>
          </a:ln>
        </p:spPr>
      </p:pic>
      <p:sp>
        <p:nvSpPr>
          <p:cNvPr id="72" name="Google Shape;72;p13"/>
          <p:cNvSpPr txBox="1"/>
          <p:nvPr>
            <p:ph type="title"/>
          </p:nvPr>
        </p:nvSpPr>
        <p:spPr>
          <a:xfrm>
            <a:off x="512075" y="848900"/>
            <a:ext cx="6537900" cy="13251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
        <p:nvSpPr>
          <p:cNvPr id="73" name="Google Shape;73;p13"/>
          <p:cNvSpPr txBox="1"/>
          <p:nvPr>
            <p:ph idx="1" type="subTitle"/>
          </p:nvPr>
        </p:nvSpPr>
        <p:spPr>
          <a:xfrm>
            <a:off x="1221275" y="3805463"/>
            <a:ext cx="5119500" cy="2509800"/>
          </a:xfrm>
          <a:prstGeom prst="rect">
            <a:avLst/>
          </a:prstGeom>
          <a:ln>
            <a:noFill/>
          </a:ln>
        </p:spPr>
        <p:txBody>
          <a:bodyPr anchorCtr="0" anchor="b" bIns="116050" lIns="116050" spcFirstLastPara="1" rIns="116050" wrap="square" tIns="116050">
            <a:noAutofit/>
          </a:bodyPr>
          <a:lstStyle>
            <a:lvl1pPr lvl="0" rtl="0" algn="ctr">
              <a:spcBef>
                <a:spcPts val="0"/>
              </a:spcBef>
              <a:spcAft>
                <a:spcPts val="0"/>
              </a:spcAft>
              <a:buSzPts val="1800"/>
              <a:buNone/>
              <a:defRPr b="1" sz="3100">
                <a:solidFill>
                  <a:schemeClr val="dk1"/>
                </a:solidFill>
                <a:latin typeface="Krona One"/>
                <a:ea typeface="Krona One"/>
                <a:cs typeface="Krona One"/>
                <a:sym typeface="Krona 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74" name="Google Shape;74;p13"/>
          <p:cNvSpPr txBox="1"/>
          <p:nvPr>
            <p:ph hasCustomPrompt="1" idx="2" type="title"/>
          </p:nvPr>
        </p:nvSpPr>
        <p:spPr>
          <a:xfrm>
            <a:off x="2755444" y="3128375"/>
            <a:ext cx="2050500" cy="829500"/>
          </a:xfrm>
          <a:prstGeom prst="rect">
            <a:avLst/>
          </a:prstGeom>
          <a:ln>
            <a:noFill/>
          </a:ln>
        </p:spPr>
        <p:txBody>
          <a:bodyPr anchorCtr="0" anchor="ctr" bIns="116050" lIns="116050" spcFirstLastPara="1" rIns="116050" wrap="square" tIns="116050">
            <a:noAutofit/>
          </a:bodyPr>
          <a:lstStyle>
            <a:lvl1pPr lvl="0" rtl="0" algn="ctr">
              <a:spcBef>
                <a:spcPts val="0"/>
              </a:spcBef>
              <a:spcAft>
                <a:spcPts val="0"/>
              </a:spcAft>
              <a:buClr>
                <a:schemeClr val="accent2"/>
              </a:buClr>
              <a:buSzPts val="1800"/>
              <a:buNone/>
              <a:defRPr sz="60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a:r>
              <a:t>xx%</a:t>
            </a:r>
          </a:p>
        </p:txBody>
      </p:sp>
      <p:sp>
        <p:nvSpPr>
          <p:cNvPr id="75" name="Google Shape;75;p13"/>
          <p:cNvSpPr txBox="1"/>
          <p:nvPr>
            <p:ph idx="3" type="subTitle"/>
          </p:nvPr>
        </p:nvSpPr>
        <p:spPr>
          <a:xfrm>
            <a:off x="1220250" y="7849675"/>
            <a:ext cx="5119500" cy="767100"/>
          </a:xfrm>
          <a:prstGeom prst="rect">
            <a:avLst/>
          </a:prstGeom>
          <a:ln>
            <a:noFill/>
          </a:ln>
        </p:spPr>
        <p:txBody>
          <a:bodyPr anchorCtr="0" anchor="b" bIns="116050" lIns="116050" spcFirstLastPara="1" rIns="116050" wrap="square" tIns="116050">
            <a:noAutofit/>
          </a:bodyPr>
          <a:lstStyle>
            <a:lvl1pPr lvl="0" rtl="0" algn="ctr">
              <a:spcBef>
                <a:spcPts val="0"/>
              </a:spcBef>
              <a:spcAft>
                <a:spcPts val="0"/>
              </a:spcAft>
              <a:buSzPts val="1800"/>
              <a:buNone/>
              <a:defRPr b="1" sz="3100">
                <a:solidFill>
                  <a:schemeClr val="dk1"/>
                </a:solidFill>
                <a:latin typeface="Krona One"/>
                <a:ea typeface="Krona One"/>
                <a:cs typeface="Krona One"/>
                <a:sym typeface="Krona 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76" name="Google Shape;76;p13"/>
          <p:cNvSpPr txBox="1"/>
          <p:nvPr>
            <p:ph hasCustomPrompt="1" idx="4" type="title"/>
          </p:nvPr>
        </p:nvSpPr>
        <p:spPr>
          <a:xfrm>
            <a:off x="2754063" y="7172575"/>
            <a:ext cx="2050500" cy="829500"/>
          </a:xfrm>
          <a:prstGeom prst="rect">
            <a:avLst/>
          </a:prstGeom>
          <a:ln>
            <a:noFill/>
          </a:ln>
        </p:spPr>
        <p:txBody>
          <a:bodyPr anchorCtr="0" anchor="ctr" bIns="116050" lIns="116050" spcFirstLastPara="1" rIns="116050" wrap="square" tIns="116050">
            <a:noAutofit/>
          </a:bodyPr>
          <a:lstStyle>
            <a:lvl1pPr lvl="0" rtl="0" algn="ctr">
              <a:spcBef>
                <a:spcPts val="0"/>
              </a:spcBef>
              <a:spcAft>
                <a:spcPts val="0"/>
              </a:spcAft>
              <a:buClr>
                <a:schemeClr val="accent2"/>
              </a:buClr>
              <a:buSzPts val="1800"/>
              <a:buNone/>
              <a:defRPr sz="6000">
                <a:solidFill>
                  <a:schemeClr val="accent2"/>
                </a:solidFill>
              </a:defRPr>
            </a:lvl1pPr>
            <a:lvl2pPr lvl="1" rtl="0" algn="ctr">
              <a:spcBef>
                <a:spcPts val="0"/>
              </a:spcBef>
              <a:spcAft>
                <a:spcPts val="0"/>
              </a:spcAft>
              <a:buClr>
                <a:schemeClr val="accent2"/>
              </a:buClr>
              <a:buSzPts val="1800"/>
              <a:buNone/>
              <a:defRPr sz="1800">
                <a:solidFill>
                  <a:schemeClr val="accent2"/>
                </a:solidFill>
              </a:defRPr>
            </a:lvl2pPr>
            <a:lvl3pPr lvl="2" rtl="0" algn="ctr">
              <a:spcBef>
                <a:spcPts val="0"/>
              </a:spcBef>
              <a:spcAft>
                <a:spcPts val="0"/>
              </a:spcAft>
              <a:buClr>
                <a:schemeClr val="accent2"/>
              </a:buClr>
              <a:buSzPts val="1800"/>
              <a:buNone/>
              <a:defRPr sz="1800">
                <a:solidFill>
                  <a:schemeClr val="accent2"/>
                </a:solidFill>
              </a:defRPr>
            </a:lvl3pPr>
            <a:lvl4pPr lvl="3" rtl="0" algn="ctr">
              <a:spcBef>
                <a:spcPts val="0"/>
              </a:spcBef>
              <a:spcAft>
                <a:spcPts val="0"/>
              </a:spcAft>
              <a:buClr>
                <a:schemeClr val="accent2"/>
              </a:buClr>
              <a:buSzPts val="1800"/>
              <a:buNone/>
              <a:defRPr sz="1800">
                <a:solidFill>
                  <a:schemeClr val="accent2"/>
                </a:solidFill>
              </a:defRPr>
            </a:lvl4pPr>
            <a:lvl5pPr lvl="4" rtl="0" algn="ctr">
              <a:spcBef>
                <a:spcPts val="0"/>
              </a:spcBef>
              <a:spcAft>
                <a:spcPts val="0"/>
              </a:spcAft>
              <a:buClr>
                <a:schemeClr val="accent2"/>
              </a:buClr>
              <a:buSzPts val="1800"/>
              <a:buNone/>
              <a:defRPr sz="1800">
                <a:solidFill>
                  <a:schemeClr val="accent2"/>
                </a:solidFill>
              </a:defRPr>
            </a:lvl5pPr>
            <a:lvl6pPr lvl="5" rtl="0" algn="ctr">
              <a:spcBef>
                <a:spcPts val="0"/>
              </a:spcBef>
              <a:spcAft>
                <a:spcPts val="0"/>
              </a:spcAft>
              <a:buClr>
                <a:schemeClr val="accent2"/>
              </a:buClr>
              <a:buSzPts val="1800"/>
              <a:buNone/>
              <a:defRPr sz="1800">
                <a:solidFill>
                  <a:schemeClr val="accent2"/>
                </a:solidFill>
              </a:defRPr>
            </a:lvl6pPr>
            <a:lvl7pPr lvl="6" rtl="0" algn="ctr">
              <a:spcBef>
                <a:spcPts val="0"/>
              </a:spcBef>
              <a:spcAft>
                <a:spcPts val="0"/>
              </a:spcAft>
              <a:buClr>
                <a:schemeClr val="accent2"/>
              </a:buClr>
              <a:buSzPts val="1800"/>
              <a:buNone/>
              <a:defRPr sz="1800">
                <a:solidFill>
                  <a:schemeClr val="accent2"/>
                </a:solidFill>
              </a:defRPr>
            </a:lvl7pPr>
            <a:lvl8pPr lvl="7" rtl="0" algn="ctr">
              <a:spcBef>
                <a:spcPts val="0"/>
              </a:spcBef>
              <a:spcAft>
                <a:spcPts val="0"/>
              </a:spcAft>
              <a:buClr>
                <a:schemeClr val="accent2"/>
              </a:buClr>
              <a:buSzPts val="1800"/>
              <a:buNone/>
              <a:defRPr sz="1800">
                <a:solidFill>
                  <a:schemeClr val="accent2"/>
                </a:solidFill>
              </a:defRPr>
            </a:lvl8pPr>
            <a:lvl9pPr lvl="8" rtl="0" algn="ctr">
              <a:spcBef>
                <a:spcPts val="0"/>
              </a:spcBef>
              <a:spcAft>
                <a:spcPts val="0"/>
              </a:spcAft>
              <a:buClr>
                <a:schemeClr val="accent2"/>
              </a:buClr>
              <a:buSzPts val="1800"/>
              <a:buNone/>
              <a:defRPr sz="1800">
                <a:solidFill>
                  <a:schemeClr val="accent2"/>
                </a:solidFill>
              </a:defRPr>
            </a:lvl9pPr>
          </a:lstStyle>
          <a:p>
            <a:r>
              <a:t>xx%</a:t>
            </a:r>
          </a:p>
        </p:txBody>
      </p:sp>
      <p:grpSp>
        <p:nvGrpSpPr>
          <p:cNvPr id="77" name="Google Shape;77;p13"/>
          <p:cNvGrpSpPr/>
          <p:nvPr/>
        </p:nvGrpSpPr>
        <p:grpSpPr>
          <a:xfrm>
            <a:off x="0" y="685800"/>
            <a:ext cx="7586550" cy="9329925"/>
            <a:chOff x="0" y="685800"/>
            <a:chExt cx="7586550" cy="9329925"/>
          </a:xfrm>
        </p:grpSpPr>
        <p:cxnSp>
          <p:nvCxnSpPr>
            <p:cNvPr id="78" name="Google Shape;78;p13"/>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79" name="Google Shape;79;p13"/>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80" name="Shape 80"/>
        <p:cNvGrpSpPr/>
        <p:nvPr/>
      </p:nvGrpSpPr>
      <p:grpSpPr>
        <a:xfrm>
          <a:off x="0" y="0"/>
          <a:ext cx="0" cy="0"/>
          <a:chOff x="0" y="0"/>
          <a:chExt cx="0" cy="0"/>
        </a:xfrm>
      </p:grpSpPr>
      <p:pic>
        <p:nvPicPr>
          <p:cNvPr id="81" name="Google Shape;81;p14"/>
          <p:cNvPicPr preferRelativeResize="0"/>
          <p:nvPr/>
        </p:nvPicPr>
        <p:blipFill>
          <a:blip r:embed="rId2">
            <a:alphaModFix amt="64000"/>
          </a:blip>
          <a:stretch>
            <a:fillRect/>
          </a:stretch>
        </p:blipFill>
        <p:spPr>
          <a:xfrm flipH="1" rot="10800000">
            <a:off x="211" y="0"/>
            <a:ext cx="7559577" cy="10691999"/>
          </a:xfrm>
          <a:prstGeom prst="rect">
            <a:avLst/>
          </a:prstGeom>
          <a:noFill/>
          <a:ln>
            <a:noFill/>
          </a:ln>
        </p:spPr>
      </p:pic>
      <p:sp>
        <p:nvSpPr>
          <p:cNvPr id="82" name="Google Shape;82;p14"/>
          <p:cNvSpPr txBox="1"/>
          <p:nvPr>
            <p:ph type="title"/>
          </p:nvPr>
        </p:nvSpPr>
        <p:spPr>
          <a:xfrm>
            <a:off x="511050" y="3286500"/>
            <a:ext cx="6537900" cy="1137900"/>
          </a:xfrm>
          <a:prstGeom prst="rect">
            <a:avLst/>
          </a:prstGeom>
        </p:spPr>
        <p:txBody>
          <a:bodyPr anchorCtr="0" anchor="b" bIns="116050" lIns="116050" spcFirstLastPara="1" rIns="116050" wrap="square" tIns="116050">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83" name="Google Shape;83;p14"/>
          <p:cNvSpPr txBox="1"/>
          <p:nvPr>
            <p:ph hasCustomPrompt="1" idx="2" type="title"/>
          </p:nvPr>
        </p:nvSpPr>
        <p:spPr>
          <a:xfrm>
            <a:off x="2484900" y="1775100"/>
            <a:ext cx="2590200" cy="1848300"/>
          </a:xfrm>
          <a:prstGeom prst="rect">
            <a:avLst/>
          </a:prstGeom>
        </p:spPr>
        <p:txBody>
          <a:bodyPr anchorCtr="0" anchor="ctr" bIns="116050" lIns="116050" spcFirstLastPara="1" rIns="116050" wrap="square" tIns="116050">
            <a:noAutofit/>
          </a:bodyPr>
          <a:lstStyle>
            <a:lvl1pPr lvl="0" rtl="0" algn="ctr">
              <a:spcBef>
                <a:spcPts val="0"/>
              </a:spcBef>
              <a:spcAft>
                <a:spcPts val="0"/>
              </a:spcAft>
              <a:buClr>
                <a:schemeClr val="accent2"/>
              </a:buClr>
              <a:buSzPts val="8900"/>
              <a:buNone/>
              <a:defRPr sz="10200">
                <a:solidFill>
                  <a:schemeClr val="accent2"/>
                </a:solidFill>
              </a:defRPr>
            </a:lvl1pPr>
            <a:lvl2pPr lvl="1" rtl="0">
              <a:spcBef>
                <a:spcPts val="0"/>
              </a:spcBef>
              <a:spcAft>
                <a:spcPts val="0"/>
              </a:spcAft>
              <a:buClr>
                <a:schemeClr val="accent2"/>
              </a:buClr>
              <a:buSzPts val="8900"/>
              <a:buNone/>
              <a:defRPr sz="8900">
                <a:solidFill>
                  <a:schemeClr val="accent2"/>
                </a:solidFill>
              </a:defRPr>
            </a:lvl2pPr>
            <a:lvl3pPr lvl="2" rtl="0">
              <a:spcBef>
                <a:spcPts val="0"/>
              </a:spcBef>
              <a:spcAft>
                <a:spcPts val="0"/>
              </a:spcAft>
              <a:buClr>
                <a:schemeClr val="accent2"/>
              </a:buClr>
              <a:buSzPts val="8900"/>
              <a:buNone/>
              <a:defRPr sz="8900">
                <a:solidFill>
                  <a:schemeClr val="accent2"/>
                </a:solidFill>
              </a:defRPr>
            </a:lvl3pPr>
            <a:lvl4pPr lvl="3" rtl="0">
              <a:spcBef>
                <a:spcPts val="0"/>
              </a:spcBef>
              <a:spcAft>
                <a:spcPts val="0"/>
              </a:spcAft>
              <a:buClr>
                <a:schemeClr val="accent2"/>
              </a:buClr>
              <a:buSzPts val="8900"/>
              <a:buNone/>
              <a:defRPr sz="8900">
                <a:solidFill>
                  <a:schemeClr val="accent2"/>
                </a:solidFill>
              </a:defRPr>
            </a:lvl4pPr>
            <a:lvl5pPr lvl="4" rtl="0">
              <a:spcBef>
                <a:spcPts val="0"/>
              </a:spcBef>
              <a:spcAft>
                <a:spcPts val="0"/>
              </a:spcAft>
              <a:buClr>
                <a:schemeClr val="accent2"/>
              </a:buClr>
              <a:buSzPts val="8900"/>
              <a:buNone/>
              <a:defRPr sz="8900">
                <a:solidFill>
                  <a:schemeClr val="accent2"/>
                </a:solidFill>
              </a:defRPr>
            </a:lvl5pPr>
            <a:lvl6pPr lvl="5" rtl="0">
              <a:spcBef>
                <a:spcPts val="0"/>
              </a:spcBef>
              <a:spcAft>
                <a:spcPts val="0"/>
              </a:spcAft>
              <a:buClr>
                <a:schemeClr val="accent2"/>
              </a:buClr>
              <a:buSzPts val="8900"/>
              <a:buNone/>
              <a:defRPr sz="8900">
                <a:solidFill>
                  <a:schemeClr val="accent2"/>
                </a:solidFill>
              </a:defRPr>
            </a:lvl6pPr>
            <a:lvl7pPr lvl="6" rtl="0">
              <a:spcBef>
                <a:spcPts val="0"/>
              </a:spcBef>
              <a:spcAft>
                <a:spcPts val="0"/>
              </a:spcAft>
              <a:buClr>
                <a:schemeClr val="accent2"/>
              </a:buClr>
              <a:buSzPts val="8900"/>
              <a:buNone/>
              <a:defRPr sz="8900">
                <a:solidFill>
                  <a:schemeClr val="accent2"/>
                </a:solidFill>
              </a:defRPr>
            </a:lvl7pPr>
            <a:lvl8pPr lvl="7" rtl="0">
              <a:spcBef>
                <a:spcPts val="0"/>
              </a:spcBef>
              <a:spcAft>
                <a:spcPts val="0"/>
              </a:spcAft>
              <a:buClr>
                <a:schemeClr val="accent2"/>
              </a:buClr>
              <a:buSzPts val="8900"/>
              <a:buNone/>
              <a:defRPr sz="8900">
                <a:solidFill>
                  <a:schemeClr val="accent2"/>
                </a:solidFill>
              </a:defRPr>
            </a:lvl8pPr>
            <a:lvl9pPr lvl="8" rtl="0">
              <a:spcBef>
                <a:spcPts val="0"/>
              </a:spcBef>
              <a:spcAft>
                <a:spcPts val="0"/>
              </a:spcAft>
              <a:buClr>
                <a:schemeClr val="accent2"/>
              </a:buClr>
              <a:buSzPts val="8900"/>
              <a:buNone/>
              <a:defRPr sz="8900">
                <a:solidFill>
                  <a:schemeClr val="accent2"/>
                </a:solidFill>
              </a:defRPr>
            </a:lvl9pPr>
          </a:lstStyle>
          <a:p>
            <a:r>
              <a:t>xx%</a:t>
            </a:r>
          </a:p>
        </p:txBody>
      </p:sp>
      <p:grpSp>
        <p:nvGrpSpPr>
          <p:cNvPr id="84" name="Google Shape;84;p14"/>
          <p:cNvGrpSpPr/>
          <p:nvPr/>
        </p:nvGrpSpPr>
        <p:grpSpPr>
          <a:xfrm>
            <a:off x="0" y="685800"/>
            <a:ext cx="7586550" cy="9329925"/>
            <a:chOff x="0" y="685800"/>
            <a:chExt cx="7586550" cy="9329925"/>
          </a:xfrm>
        </p:grpSpPr>
        <p:cxnSp>
          <p:nvCxnSpPr>
            <p:cNvPr id="85" name="Google Shape;85;p14"/>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86" name="Google Shape;86;p14"/>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87" name="Google Shape;87;p14"/>
          <p:cNvSpPr/>
          <p:nvPr/>
        </p:nvSpPr>
        <p:spPr>
          <a:xfrm flipH="1" rot="10800000">
            <a:off x="6220925" y="1546500"/>
            <a:ext cx="2946300" cy="32589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88" name="Shape 88"/>
        <p:cNvGrpSpPr/>
        <p:nvPr/>
      </p:nvGrpSpPr>
      <p:grpSpPr>
        <a:xfrm>
          <a:off x="0" y="0"/>
          <a:ext cx="0" cy="0"/>
          <a:chOff x="0" y="0"/>
          <a:chExt cx="0" cy="0"/>
        </a:xfrm>
      </p:grpSpPr>
      <p:pic>
        <p:nvPicPr>
          <p:cNvPr id="89" name="Google Shape;89;p15"/>
          <p:cNvPicPr preferRelativeResize="0"/>
          <p:nvPr/>
        </p:nvPicPr>
        <p:blipFill>
          <a:blip r:embed="rId2">
            <a:alphaModFix amt="64000"/>
          </a:blip>
          <a:stretch>
            <a:fillRect/>
          </a:stretch>
        </p:blipFill>
        <p:spPr>
          <a:xfrm flipH="1" rot="10800000">
            <a:off x="211" y="0"/>
            <a:ext cx="7559577" cy="10691999"/>
          </a:xfrm>
          <a:prstGeom prst="rect">
            <a:avLst/>
          </a:prstGeom>
          <a:noFill/>
          <a:ln>
            <a:noFill/>
          </a:ln>
        </p:spPr>
      </p:pic>
      <p:sp>
        <p:nvSpPr>
          <p:cNvPr id="90" name="Google Shape;90;p15"/>
          <p:cNvSpPr txBox="1"/>
          <p:nvPr>
            <p:ph type="title"/>
          </p:nvPr>
        </p:nvSpPr>
        <p:spPr>
          <a:xfrm>
            <a:off x="512075" y="848900"/>
            <a:ext cx="6537900" cy="2026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sz="4000"/>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grpSp>
        <p:nvGrpSpPr>
          <p:cNvPr id="91" name="Google Shape;91;p15"/>
          <p:cNvGrpSpPr/>
          <p:nvPr/>
        </p:nvGrpSpPr>
        <p:grpSpPr>
          <a:xfrm flipH="1">
            <a:off x="0" y="685800"/>
            <a:ext cx="7586550" cy="9329925"/>
            <a:chOff x="0" y="685800"/>
            <a:chExt cx="7586550" cy="9329925"/>
          </a:xfrm>
        </p:grpSpPr>
        <p:cxnSp>
          <p:nvCxnSpPr>
            <p:cNvPr id="92" name="Google Shape;92;p15"/>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93" name="Google Shape;93;p15"/>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94" name="Shape 94"/>
        <p:cNvGrpSpPr/>
        <p:nvPr/>
      </p:nvGrpSpPr>
      <p:grpSpPr>
        <a:xfrm>
          <a:off x="0" y="0"/>
          <a:ext cx="0" cy="0"/>
          <a:chOff x="0" y="0"/>
          <a:chExt cx="0" cy="0"/>
        </a:xfrm>
      </p:grpSpPr>
      <p:pic>
        <p:nvPicPr>
          <p:cNvPr id="95" name="Google Shape;95;p16"/>
          <p:cNvPicPr preferRelativeResize="0"/>
          <p:nvPr/>
        </p:nvPicPr>
        <p:blipFill>
          <a:blip r:embed="rId2">
            <a:alphaModFix amt="64000"/>
          </a:blip>
          <a:stretch>
            <a:fillRect/>
          </a:stretch>
        </p:blipFill>
        <p:spPr>
          <a:xfrm>
            <a:off x="211" y="0"/>
            <a:ext cx="7559577" cy="10691999"/>
          </a:xfrm>
          <a:prstGeom prst="rect">
            <a:avLst/>
          </a:prstGeom>
          <a:noFill/>
          <a:ln>
            <a:noFill/>
          </a:ln>
        </p:spPr>
      </p:pic>
      <p:sp>
        <p:nvSpPr>
          <p:cNvPr id="96" name="Google Shape;96;p16"/>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grpSp>
        <p:nvGrpSpPr>
          <p:cNvPr id="97" name="Google Shape;97;p16"/>
          <p:cNvGrpSpPr/>
          <p:nvPr/>
        </p:nvGrpSpPr>
        <p:grpSpPr>
          <a:xfrm>
            <a:off x="0" y="685800"/>
            <a:ext cx="7586550" cy="9329925"/>
            <a:chOff x="0" y="685800"/>
            <a:chExt cx="7586550" cy="9329925"/>
          </a:xfrm>
        </p:grpSpPr>
        <p:cxnSp>
          <p:nvCxnSpPr>
            <p:cNvPr id="98" name="Google Shape;98;p16"/>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99" name="Google Shape;99;p16"/>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00" name="Google Shape;100;p16"/>
          <p:cNvSpPr/>
          <p:nvPr/>
        </p:nvSpPr>
        <p:spPr>
          <a:xfrm>
            <a:off x="7200000" y="1364700"/>
            <a:ext cx="2814900" cy="281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
    <p:spTree>
      <p:nvGrpSpPr>
        <p:cNvPr id="101" name="Shape 101"/>
        <p:cNvGrpSpPr/>
        <p:nvPr/>
      </p:nvGrpSpPr>
      <p:grpSpPr>
        <a:xfrm>
          <a:off x="0" y="0"/>
          <a:ext cx="0" cy="0"/>
          <a:chOff x="0" y="0"/>
          <a:chExt cx="0" cy="0"/>
        </a:xfrm>
      </p:grpSpPr>
      <p:pic>
        <p:nvPicPr>
          <p:cNvPr id="102" name="Google Shape;102;p17"/>
          <p:cNvPicPr preferRelativeResize="0"/>
          <p:nvPr/>
        </p:nvPicPr>
        <p:blipFill>
          <a:blip r:embed="rId2">
            <a:alphaModFix amt="64000"/>
          </a:blip>
          <a:stretch>
            <a:fillRect/>
          </a:stretch>
        </p:blipFill>
        <p:spPr>
          <a:xfrm flipH="1">
            <a:off x="211" y="0"/>
            <a:ext cx="7559577" cy="10691999"/>
          </a:xfrm>
          <a:prstGeom prst="rect">
            <a:avLst/>
          </a:prstGeom>
          <a:noFill/>
          <a:ln>
            <a:noFill/>
          </a:ln>
        </p:spPr>
      </p:pic>
      <p:grpSp>
        <p:nvGrpSpPr>
          <p:cNvPr id="103" name="Google Shape;103;p17"/>
          <p:cNvGrpSpPr/>
          <p:nvPr/>
        </p:nvGrpSpPr>
        <p:grpSpPr>
          <a:xfrm flipH="1">
            <a:off x="0" y="685800"/>
            <a:ext cx="7586550" cy="9329925"/>
            <a:chOff x="0" y="685800"/>
            <a:chExt cx="7586550" cy="9329925"/>
          </a:xfrm>
        </p:grpSpPr>
        <p:cxnSp>
          <p:nvCxnSpPr>
            <p:cNvPr id="104" name="Google Shape;104;p17"/>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05" name="Google Shape;105;p17"/>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06" name="Google Shape;106;p17"/>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2">
            <a:alphaModFix amt="64000"/>
          </a:blip>
          <a:stretch>
            <a:fillRect/>
          </a:stretch>
        </p:blipFill>
        <p:spPr>
          <a:xfrm>
            <a:off x="211" y="0"/>
            <a:ext cx="7559577" cy="10691999"/>
          </a:xfrm>
          <a:prstGeom prst="rect">
            <a:avLst/>
          </a:prstGeom>
          <a:noFill/>
          <a:ln>
            <a:noFill/>
          </a:ln>
        </p:spPr>
      </p:pic>
      <p:grpSp>
        <p:nvGrpSpPr>
          <p:cNvPr id="109" name="Google Shape;109;p18"/>
          <p:cNvGrpSpPr/>
          <p:nvPr/>
        </p:nvGrpSpPr>
        <p:grpSpPr>
          <a:xfrm>
            <a:off x="0" y="685800"/>
            <a:ext cx="7586550" cy="9329925"/>
            <a:chOff x="0" y="685800"/>
            <a:chExt cx="7586550" cy="9329925"/>
          </a:xfrm>
        </p:grpSpPr>
        <p:cxnSp>
          <p:nvCxnSpPr>
            <p:cNvPr id="110" name="Google Shape;110;p18"/>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11" name="Google Shape;111;p18"/>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12" name="Google Shape;112;p18"/>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9">
    <p:spTree>
      <p:nvGrpSpPr>
        <p:cNvPr id="113" name="Shape 113"/>
        <p:cNvGrpSpPr/>
        <p:nvPr/>
      </p:nvGrpSpPr>
      <p:grpSpPr>
        <a:xfrm>
          <a:off x="0" y="0"/>
          <a:ext cx="0" cy="0"/>
          <a:chOff x="0" y="0"/>
          <a:chExt cx="0" cy="0"/>
        </a:xfrm>
      </p:grpSpPr>
      <p:pic>
        <p:nvPicPr>
          <p:cNvPr id="114" name="Google Shape;114;p19"/>
          <p:cNvPicPr preferRelativeResize="0"/>
          <p:nvPr/>
        </p:nvPicPr>
        <p:blipFill>
          <a:blip r:embed="rId2">
            <a:alphaModFix amt="64000"/>
          </a:blip>
          <a:stretch>
            <a:fillRect/>
          </a:stretch>
        </p:blipFill>
        <p:spPr>
          <a:xfrm rot="10800000">
            <a:off x="211" y="0"/>
            <a:ext cx="7559577" cy="10691999"/>
          </a:xfrm>
          <a:prstGeom prst="rect">
            <a:avLst/>
          </a:prstGeom>
          <a:noFill/>
          <a:ln>
            <a:noFill/>
          </a:ln>
        </p:spPr>
      </p:pic>
      <p:grpSp>
        <p:nvGrpSpPr>
          <p:cNvPr id="115" name="Google Shape;115;p19"/>
          <p:cNvGrpSpPr/>
          <p:nvPr/>
        </p:nvGrpSpPr>
        <p:grpSpPr>
          <a:xfrm flipH="1" rot="10800000">
            <a:off x="0" y="676274"/>
            <a:ext cx="7586550" cy="9329925"/>
            <a:chOff x="0" y="685800"/>
            <a:chExt cx="7586550" cy="9329925"/>
          </a:xfrm>
        </p:grpSpPr>
        <p:cxnSp>
          <p:nvCxnSpPr>
            <p:cNvPr id="116" name="Google Shape;116;p19"/>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17" name="Google Shape;117;p19"/>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18" name="Google Shape;118;p19"/>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8">
    <p:spTree>
      <p:nvGrpSpPr>
        <p:cNvPr id="119" name="Shape 119"/>
        <p:cNvGrpSpPr/>
        <p:nvPr/>
      </p:nvGrpSpPr>
      <p:grpSpPr>
        <a:xfrm>
          <a:off x="0" y="0"/>
          <a:ext cx="0" cy="0"/>
          <a:chOff x="0" y="0"/>
          <a:chExt cx="0" cy="0"/>
        </a:xfrm>
      </p:grpSpPr>
      <p:pic>
        <p:nvPicPr>
          <p:cNvPr id="120" name="Google Shape;120;p20"/>
          <p:cNvPicPr preferRelativeResize="0"/>
          <p:nvPr/>
        </p:nvPicPr>
        <p:blipFill>
          <a:blip r:embed="rId2">
            <a:alphaModFix amt="64000"/>
          </a:blip>
          <a:stretch>
            <a:fillRect/>
          </a:stretch>
        </p:blipFill>
        <p:spPr>
          <a:xfrm flipH="1">
            <a:off x="211" y="0"/>
            <a:ext cx="7559577" cy="10691999"/>
          </a:xfrm>
          <a:prstGeom prst="rect">
            <a:avLst/>
          </a:prstGeom>
          <a:noFill/>
          <a:ln>
            <a:noFill/>
          </a:ln>
        </p:spPr>
      </p:pic>
      <p:grpSp>
        <p:nvGrpSpPr>
          <p:cNvPr id="121" name="Google Shape;121;p20"/>
          <p:cNvGrpSpPr/>
          <p:nvPr/>
        </p:nvGrpSpPr>
        <p:grpSpPr>
          <a:xfrm flipH="1">
            <a:off x="0" y="685800"/>
            <a:ext cx="7586550" cy="9329925"/>
            <a:chOff x="0" y="685800"/>
            <a:chExt cx="7586550" cy="9329925"/>
          </a:xfrm>
        </p:grpSpPr>
        <p:cxnSp>
          <p:nvCxnSpPr>
            <p:cNvPr id="122" name="Google Shape;122;p20"/>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23" name="Google Shape;123;p20"/>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24" name="Google Shape;124;p20"/>
          <p:cNvSpPr txBox="1"/>
          <p:nvPr>
            <p:ph type="title"/>
          </p:nvPr>
        </p:nvSpPr>
        <p:spPr>
          <a:xfrm>
            <a:off x="512075" y="848900"/>
            <a:ext cx="6537900" cy="15285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
        <p:nvSpPr>
          <p:cNvPr id="125" name="Google Shape;125;p20"/>
          <p:cNvSpPr txBox="1"/>
          <p:nvPr>
            <p:ph idx="1" type="body"/>
          </p:nvPr>
        </p:nvSpPr>
        <p:spPr>
          <a:xfrm>
            <a:off x="507650" y="2387625"/>
            <a:ext cx="6544800" cy="1237500"/>
          </a:xfrm>
          <a:prstGeom prst="rect">
            <a:avLst/>
          </a:prstGeom>
        </p:spPr>
        <p:txBody>
          <a:bodyPr anchorCtr="0" anchor="t" bIns="116050" lIns="116050" spcFirstLastPara="1" rIns="116050" wrap="square" tIns="116050">
            <a:noAutofit/>
          </a:bodyPr>
          <a:lstStyle>
            <a:lvl1pPr indent="-361950" lvl="0" marL="457200" rtl="0">
              <a:spcBef>
                <a:spcPts val="0"/>
              </a:spcBef>
              <a:spcAft>
                <a:spcPts val="0"/>
              </a:spcAft>
              <a:buSzPts val="2100"/>
              <a:buFont typeface="DM Sans"/>
              <a:buChar char="●"/>
              <a:defRPr/>
            </a:lvl1pPr>
            <a:lvl2pPr indent="-317500" lvl="1" marL="914400" rtl="0">
              <a:spcBef>
                <a:spcPts val="0"/>
              </a:spcBef>
              <a:spcAft>
                <a:spcPts val="0"/>
              </a:spcAft>
              <a:buSzPts val="1400"/>
              <a:buFont typeface="DM Sans"/>
              <a:buChar char="○"/>
              <a:defRPr/>
            </a:lvl2pPr>
            <a:lvl3pPr indent="-317500" lvl="2" marL="1371600" rtl="0">
              <a:spcBef>
                <a:spcPts val="0"/>
              </a:spcBef>
              <a:spcAft>
                <a:spcPts val="0"/>
              </a:spcAft>
              <a:buSzPts val="1400"/>
              <a:buFont typeface="DM Sans"/>
              <a:buChar char="■"/>
              <a:defRPr/>
            </a:lvl3pPr>
            <a:lvl4pPr indent="-317500" lvl="3" marL="1828800" rtl="0">
              <a:spcBef>
                <a:spcPts val="0"/>
              </a:spcBef>
              <a:spcAft>
                <a:spcPts val="0"/>
              </a:spcAft>
              <a:buSzPts val="1400"/>
              <a:buFont typeface="DM Sans"/>
              <a:buChar char="●"/>
              <a:defRPr/>
            </a:lvl4pPr>
            <a:lvl5pPr indent="-317500" lvl="4" marL="2286000" rtl="0">
              <a:spcBef>
                <a:spcPts val="0"/>
              </a:spcBef>
              <a:spcAft>
                <a:spcPts val="0"/>
              </a:spcAft>
              <a:buSzPts val="1400"/>
              <a:buFont typeface="DM Sans"/>
              <a:buChar char="○"/>
              <a:defRPr/>
            </a:lvl5pPr>
            <a:lvl6pPr indent="-317500" lvl="5" marL="2743200" rtl="0">
              <a:spcBef>
                <a:spcPts val="0"/>
              </a:spcBef>
              <a:spcAft>
                <a:spcPts val="0"/>
              </a:spcAft>
              <a:buSzPts val="1400"/>
              <a:buFont typeface="DM Sans"/>
              <a:buChar char="■"/>
              <a:defRPr/>
            </a:lvl6pPr>
            <a:lvl7pPr indent="-317500" lvl="6" marL="3200400" rtl="0">
              <a:spcBef>
                <a:spcPts val="0"/>
              </a:spcBef>
              <a:spcAft>
                <a:spcPts val="0"/>
              </a:spcAft>
              <a:buSzPts val="1400"/>
              <a:buFont typeface="DM Sans"/>
              <a:buChar char="●"/>
              <a:defRPr/>
            </a:lvl7pPr>
            <a:lvl8pPr indent="-317500" lvl="7" marL="3657600" rtl="0">
              <a:spcBef>
                <a:spcPts val="0"/>
              </a:spcBef>
              <a:spcAft>
                <a:spcPts val="0"/>
              </a:spcAft>
              <a:buSzPts val="1400"/>
              <a:buFont typeface="DM Sans"/>
              <a:buChar char="○"/>
              <a:defRPr/>
            </a:lvl8pPr>
            <a:lvl9pPr indent="-317500" lvl="8" marL="4114800" rtl="0">
              <a:spcBef>
                <a:spcPts val="0"/>
              </a:spcBef>
              <a:spcAft>
                <a:spcPts val="0"/>
              </a:spcAft>
              <a:buSzPts val="1400"/>
              <a:buFont typeface="DM Sans"/>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mt="64000"/>
          </a:blip>
          <a:stretch>
            <a:fillRect/>
          </a:stretch>
        </p:blipFill>
        <p:spPr>
          <a:xfrm flipH="1">
            <a:off x="211" y="0"/>
            <a:ext cx="7559577" cy="10691999"/>
          </a:xfrm>
          <a:prstGeom prst="rect">
            <a:avLst/>
          </a:prstGeom>
          <a:noFill/>
          <a:ln>
            <a:noFill/>
          </a:ln>
        </p:spPr>
      </p:pic>
      <p:grpSp>
        <p:nvGrpSpPr>
          <p:cNvPr id="13" name="Google Shape;13;p3"/>
          <p:cNvGrpSpPr/>
          <p:nvPr/>
        </p:nvGrpSpPr>
        <p:grpSpPr>
          <a:xfrm flipH="1">
            <a:off x="0" y="685800"/>
            <a:ext cx="7586550" cy="9329925"/>
            <a:chOff x="0" y="685800"/>
            <a:chExt cx="7586550" cy="9329925"/>
          </a:xfrm>
        </p:grpSpPr>
        <p:cxnSp>
          <p:nvCxnSpPr>
            <p:cNvPr id="14" name="Google Shape;14;p3"/>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5" name="Google Shape;15;p3"/>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6" name="Google Shape;16;p3"/>
          <p:cNvSpPr txBox="1"/>
          <p:nvPr>
            <p:ph type="title"/>
          </p:nvPr>
        </p:nvSpPr>
        <p:spPr>
          <a:xfrm>
            <a:off x="511050" y="3286500"/>
            <a:ext cx="6537900" cy="1137900"/>
          </a:xfrm>
          <a:prstGeom prst="rect">
            <a:avLst/>
          </a:prstGeom>
        </p:spPr>
        <p:txBody>
          <a:bodyPr anchorCtr="0" anchor="b" bIns="116050" lIns="116050" spcFirstLastPara="1" rIns="116050" wrap="square" tIns="116050">
            <a:noAutofit/>
          </a:bodyPr>
          <a:lstStyle>
            <a:lvl1pPr lvl="0" rtl="0" algn="ctr">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hasCustomPrompt="1" idx="2" type="title"/>
          </p:nvPr>
        </p:nvSpPr>
        <p:spPr>
          <a:xfrm>
            <a:off x="2484900" y="1775100"/>
            <a:ext cx="2590200" cy="1848300"/>
          </a:xfrm>
          <a:prstGeom prst="rect">
            <a:avLst/>
          </a:prstGeom>
        </p:spPr>
        <p:txBody>
          <a:bodyPr anchorCtr="0" anchor="ctr" bIns="116050" lIns="116050" spcFirstLastPara="1" rIns="116050" wrap="square" tIns="116050">
            <a:noAutofit/>
          </a:bodyPr>
          <a:lstStyle>
            <a:lvl1pPr lvl="0" rtl="0" algn="ctr">
              <a:spcBef>
                <a:spcPts val="0"/>
              </a:spcBef>
              <a:spcAft>
                <a:spcPts val="0"/>
              </a:spcAft>
              <a:buClr>
                <a:schemeClr val="accent2"/>
              </a:buClr>
              <a:buSzPts val="8900"/>
              <a:buNone/>
              <a:defRPr sz="10200">
                <a:solidFill>
                  <a:schemeClr val="accent2"/>
                </a:solidFill>
              </a:defRPr>
            </a:lvl1pPr>
            <a:lvl2pPr lvl="1" rtl="0">
              <a:spcBef>
                <a:spcPts val="0"/>
              </a:spcBef>
              <a:spcAft>
                <a:spcPts val="0"/>
              </a:spcAft>
              <a:buClr>
                <a:schemeClr val="accent2"/>
              </a:buClr>
              <a:buSzPts val="8900"/>
              <a:buNone/>
              <a:defRPr sz="8900">
                <a:solidFill>
                  <a:schemeClr val="accent2"/>
                </a:solidFill>
              </a:defRPr>
            </a:lvl2pPr>
            <a:lvl3pPr lvl="2" rtl="0">
              <a:spcBef>
                <a:spcPts val="0"/>
              </a:spcBef>
              <a:spcAft>
                <a:spcPts val="0"/>
              </a:spcAft>
              <a:buClr>
                <a:schemeClr val="accent2"/>
              </a:buClr>
              <a:buSzPts val="8900"/>
              <a:buNone/>
              <a:defRPr sz="8900">
                <a:solidFill>
                  <a:schemeClr val="accent2"/>
                </a:solidFill>
              </a:defRPr>
            </a:lvl3pPr>
            <a:lvl4pPr lvl="3" rtl="0">
              <a:spcBef>
                <a:spcPts val="0"/>
              </a:spcBef>
              <a:spcAft>
                <a:spcPts val="0"/>
              </a:spcAft>
              <a:buClr>
                <a:schemeClr val="accent2"/>
              </a:buClr>
              <a:buSzPts val="8900"/>
              <a:buNone/>
              <a:defRPr sz="8900">
                <a:solidFill>
                  <a:schemeClr val="accent2"/>
                </a:solidFill>
              </a:defRPr>
            </a:lvl4pPr>
            <a:lvl5pPr lvl="4" rtl="0">
              <a:spcBef>
                <a:spcPts val="0"/>
              </a:spcBef>
              <a:spcAft>
                <a:spcPts val="0"/>
              </a:spcAft>
              <a:buClr>
                <a:schemeClr val="accent2"/>
              </a:buClr>
              <a:buSzPts val="8900"/>
              <a:buNone/>
              <a:defRPr sz="8900">
                <a:solidFill>
                  <a:schemeClr val="accent2"/>
                </a:solidFill>
              </a:defRPr>
            </a:lvl5pPr>
            <a:lvl6pPr lvl="5" rtl="0">
              <a:spcBef>
                <a:spcPts val="0"/>
              </a:spcBef>
              <a:spcAft>
                <a:spcPts val="0"/>
              </a:spcAft>
              <a:buClr>
                <a:schemeClr val="accent2"/>
              </a:buClr>
              <a:buSzPts val="8900"/>
              <a:buNone/>
              <a:defRPr sz="8900">
                <a:solidFill>
                  <a:schemeClr val="accent2"/>
                </a:solidFill>
              </a:defRPr>
            </a:lvl6pPr>
            <a:lvl7pPr lvl="6" rtl="0">
              <a:spcBef>
                <a:spcPts val="0"/>
              </a:spcBef>
              <a:spcAft>
                <a:spcPts val="0"/>
              </a:spcAft>
              <a:buClr>
                <a:schemeClr val="accent2"/>
              </a:buClr>
              <a:buSzPts val="8900"/>
              <a:buNone/>
              <a:defRPr sz="8900">
                <a:solidFill>
                  <a:schemeClr val="accent2"/>
                </a:solidFill>
              </a:defRPr>
            </a:lvl7pPr>
            <a:lvl8pPr lvl="7" rtl="0">
              <a:spcBef>
                <a:spcPts val="0"/>
              </a:spcBef>
              <a:spcAft>
                <a:spcPts val="0"/>
              </a:spcAft>
              <a:buClr>
                <a:schemeClr val="accent2"/>
              </a:buClr>
              <a:buSzPts val="8900"/>
              <a:buNone/>
              <a:defRPr sz="8900">
                <a:solidFill>
                  <a:schemeClr val="accent2"/>
                </a:solidFill>
              </a:defRPr>
            </a:lvl8pPr>
            <a:lvl9pPr lvl="8" rtl="0">
              <a:spcBef>
                <a:spcPts val="0"/>
              </a:spcBef>
              <a:spcAft>
                <a:spcPts val="0"/>
              </a:spcAft>
              <a:buClr>
                <a:schemeClr val="accent2"/>
              </a:buClr>
              <a:buSzPts val="8900"/>
              <a:buNone/>
              <a:defRPr sz="8900">
                <a:solidFill>
                  <a:schemeClr val="accent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
    <p:spTree>
      <p:nvGrpSpPr>
        <p:cNvPr id="126" name="Shape 126"/>
        <p:cNvGrpSpPr/>
        <p:nvPr/>
      </p:nvGrpSpPr>
      <p:grpSpPr>
        <a:xfrm>
          <a:off x="0" y="0"/>
          <a:ext cx="0" cy="0"/>
          <a:chOff x="0" y="0"/>
          <a:chExt cx="0" cy="0"/>
        </a:xfrm>
      </p:grpSpPr>
      <p:pic>
        <p:nvPicPr>
          <p:cNvPr id="127" name="Google Shape;127;p21"/>
          <p:cNvPicPr preferRelativeResize="0"/>
          <p:nvPr/>
        </p:nvPicPr>
        <p:blipFill>
          <a:blip r:embed="rId2">
            <a:alphaModFix amt="64000"/>
          </a:blip>
          <a:stretch>
            <a:fillRect/>
          </a:stretch>
        </p:blipFill>
        <p:spPr>
          <a:xfrm rot="10800000">
            <a:off x="211" y="0"/>
            <a:ext cx="7559577" cy="10691999"/>
          </a:xfrm>
          <a:prstGeom prst="rect">
            <a:avLst/>
          </a:prstGeom>
          <a:noFill/>
          <a:ln>
            <a:noFill/>
          </a:ln>
        </p:spPr>
      </p:pic>
      <p:grpSp>
        <p:nvGrpSpPr>
          <p:cNvPr id="128" name="Google Shape;128;p21"/>
          <p:cNvGrpSpPr/>
          <p:nvPr/>
        </p:nvGrpSpPr>
        <p:grpSpPr>
          <a:xfrm flipH="1" rot="10800000">
            <a:off x="0" y="676274"/>
            <a:ext cx="7586550" cy="9329925"/>
            <a:chOff x="0" y="685800"/>
            <a:chExt cx="7586550" cy="9329925"/>
          </a:xfrm>
        </p:grpSpPr>
        <p:cxnSp>
          <p:nvCxnSpPr>
            <p:cNvPr id="129" name="Google Shape;129;p21"/>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30" name="Google Shape;130;p21"/>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31" name="Google Shape;131;p21"/>
          <p:cNvSpPr txBox="1"/>
          <p:nvPr>
            <p:ph type="title"/>
          </p:nvPr>
        </p:nvSpPr>
        <p:spPr>
          <a:xfrm>
            <a:off x="512075" y="848900"/>
            <a:ext cx="6537900" cy="15285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
        <p:nvSpPr>
          <p:cNvPr id="132" name="Google Shape;132;p21"/>
          <p:cNvSpPr txBox="1"/>
          <p:nvPr>
            <p:ph idx="1" type="body"/>
          </p:nvPr>
        </p:nvSpPr>
        <p:spPr>
          <a:xfrm>
            <a:off x="507650" y="2981600"/>
            <a:ext cx="6536100" cy="3598500"/>
          </a:xfrm>
          <a:prstGeom prst="rect">
            <a:avLst/>
          </a:prstGeom>
        </p:spPr>
        <p:txBody>
          <a:bodyPr anchorCtr="0" anchor="t" bIns="116050" lIns="116050" spcFirstLastPara="1" rIns="116050" wrap="square" tIns="116050">
            <a:noAutofit/>
          </a:bodyPr>
          <a:lstStyle>
            <a:lvl1pPr indent="-317500" lvl="0" marL="457200" rtl="0">
              <a:spcBef>
                <a:spcPts val="0"/>
              </a:spcBef>
              <a:spcAft>
                <a:spcPts val="0"/>
              </a:spcAft>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0"/>
              </a:spcBef>
              <a:spcAft>
                <a:spcPts val="0"/>
              </a:spcAft>
              <a:buSzPts val="1400"/>
              <a:buFont typeface="Arial"/>
              <a:buChar char="■"/>
              <a:defRPr/>
            </a:lvl3pPr>
            <a:lvl4pPr indent="-317500" lvl="3" marL="1828800" rtl="0">
              <a:spcBef>
                <a:spcPts val="0"/>
              </a:spcBef>
              <a:spcAft>
                <a:spcPts val="0"/>
              </a:spcAft>
              <a:buSzPts val="1400"/>
              <a:buFont typeface="Arial"/>
              <a:buChar char="●"/>
              <a:defRPr/>
            </a:lvl4pPr>
            <a:lvl5pPr indent="-317500" lvl="4" marL="2286000" rtl="0">
              <a:spcBef>
                <a:spcPts val="0"/>
              </a:spcBef>
              <a:spcAft>
                <a:spcPts val="0"/>
              </a:spcAft>
              <a:buSzPts val="1400"/>
              <a:buFont typeface="Arial"/>
              <a:buChar char="○"/>
              <a:defRPr/>
            </a:lvl5pPr>
            <a:lvl6pPr indent="-317500" lvl="5" marL="2743200" rtl="0">
              <a:spcBef>
                <a:spcPts val="0"/>
              </a:spcBef>
              <a:spcAft>
                <a:spcPts val="0"/>
              </a:spcAft>
              <a:buSzPts val="1400"/>
              <a:buFont typeface="Arial"/>
              <a:buChar char="■"/>
              <a:defRPr/>
            </a:lvl6pPr>
            <a:lvl7pPr indent="-317500" lvl="6" marL="3200400" rtl="0">
              <a:spcBef>
                <a:spcPts val="0"/>
              </a:spcBef>
              <a:spcAft>
                <a:spcPts val="0"/>
              </a:spcAft>
              <a:buSzPts val="1400"/>
              <a:buFont typeface="Arial"/>
              <a:buChar char="●"/>
              <a:defRPr/>
            </a:lvl7pPr>
            <a:lvl8pPr indent="-317500" lvl="7" marL="3657600" rtl="0">
              <a:spcBef>
                <a:spcPts val="0"/>
              </a:spcBef>
              <a:spcAft>
                <a:spcPts val="0"/>
              </a:spcAft>
              <a:buSzPts val="1400"/>
              <a:buFont typeface="Arial"/>
              <a:buChar char="○"/>
              <a:defRPr/>
            </a:lvl8pPr>
            <a:lvl9pPr indent="-317500" lvl="8" marL="4114800" rtl="0">
              <a:spcBef>
                <a:spcPts val="0"/>
              </a:spcBef>
              <a:spcAft>
                <a:spcPts val="0"/>
              </a:spcAft>
              <a:buSzPts val="1400"/>
              <a:buFont typeface="Arial"/>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33" name="Shape 133"/>
        <p:cNvGrpSpPr/>
        <p:nvPr/>
      </p:nvGrpSpPr>
      <p:grpSpPr>
        <a:xfrm>
          <a:off x="0" y="0"/>
          <a:ext cx="0" cy="0"/>
          <a:chOff x="0" y="0"/>
          <a:chExt cx="0" cy="0"/>
        </a:xfrm>
      </p:grpSpPr>
      <p:pic>
        <p:nvPicPr>
          <p:cNvPr id="134" name="Google Shape;134;p22"/>
          <p:cNvPicPr preferRelativeResize="0"/>
          <p:nvPr/>
        </p:nvPicPr>
        <p:blipFill>
          <a:blip r:embed="rId2">
            <a:alphaModFix amt="64000"/>
          </a:blip>
          <a:stretch>
            <a:fillRect/>
          </a:stretch>
        </p:blipFill>
        <p:spPr>
          <a:xfrm flipH="1" rot="10800000">
            <a:off x="211" y="0"/>
            <a:ext cx="7559577" cy="10691999"/>
          </a:xfrm>
          <a:prstGeom prst="rect">
            <a:avLst/>
          </a:prstGeom>
          <a:noFill/>
          <a:ln>
            <a:noFill/>
          </a:ln>
        </p:spPr>
      </p:pic>
      <p:sp>
        <p:nvSpPr>
          <p:cNvPr id="135" name="Google Shape;135;p22"/>
          <p:cNvSpPr txBox="1"/>
          <p:nvPr>
            <p:ph type="title"/>
          </p:nvPr>
        </p:nvSpPr>
        <p:spPr>
          <a:xfrm>
            <a:off x="1221275" y="1415175"/>
            <a:ext cx="5119500" cy="1097100"/>
          </a:xfrm>
          <a:prstGeom prst="rect">
            <a:avLst/>
          </a:prstGeom>
        </p:spPr>
        <p:txBody>
          <a:bodyPr anchorCtr="0" anchor="b" bIns="116050" lIns="116050" spcFirstLastPara="1" rIns="116050" wrap="square" tIns="116050">
            <a:noAutofit/>
          </a:bodyPr>
          <a:lstStyle>
            <a:lvl1pPr lvl="0" rtl="0" algn="ctr">
              <a:spcBef>
                <a:spcPts val="0"/>
              </a:spcBef>
              <a:spcAft>
                <a:spcPts val="0"/>
              </a:spcAft>
              <a:buSzPts val="4000"/>
              <a:buNone/>
              <a:defRPr sz="6000"/>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
        <p:nvSpPr>
          <p:cNvPr id="136" name="Google Shape;136;p22"/>
          <p:cNvSpPr txBox="1"/>
          <p:nvPr>
            <p:ph idx="1" type="subTitle"/>
          </p:nvPr>
        </p:nvSpPr>
        <p:spPr>
          <a:xfrm>
            <a:off x="1220250" y="2400225"/>
            <a:ext cx="5119500" cy="1279500"/>
          </a:xfrm>
          <a:prstGeom prst="rect">
            <a:avLst/>
          </a:prstGeom>
          <a:ln>
            <a:noFill/>
          </a:ln>
        </p:spPr>
        <p:txBody>
          <a:bodyPr anchorCtr="0" anchor="t" bIns="116050" lIns="116050" spcFirstLastPara="1" rIns="116050" wrap="square" tIns="116050">
            <a:noAutofit/>
          </a:bodyPr>
          <a:lstStyle>
            <a:lvl1pPr lvl="0" rtl="0" algn="ctr">
              <a:spcBef>
                <a:spcPts val="0"/>
              </a:spcBef>
              <a:spcAft>
                <a:spcPts val="0"/>
              </a:spcAft>
              <a:buSzPts val="2000"/>
              <a:buNone/>
              <a:defRPr sz="1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grpSp>
        <p:nvGrpSpPr>
          <p:cNvPr id="137" name="Google Shape;137;p22"/>
          <p:cNvGrpSpPr/>
          <p:nvPr/>
        </p:nvGrpSpPr>
        <p:grpSpPr>
          <a:xfrm>
            <a:off x="0" y="685800"/>
            <a:ext cx="7586550" cy="9329925"/>
            <a:chOff x="0" y="685800"/>
            <a:chExt cx="7586550" cy="9329925"/>
          </a:xfrm>
        </p:grpSpPr>
        <p:cxnSp>
          <p:nvCxnSpPr>
            <p:cNvPr id="138" name="Google Shape;138;p22"/>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39" name="Google Shape;139;p22"/>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40" name="Google Shape;140;p22"/>
          <p:cNvSpPr txBox="1"/>
          <p:nvPr/>
        </p:nvSpPr>
        <p:spPr>
          <a:xfrm>
            <a:off x="829025" y="4763538"/>
            <a:ext cx="5904000" cy="919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300"/>
              </a:spcBef>
              <a:spcAft>
                <a:spcPts val="0"/>
              </a:spcAft>
              <a:buNone/>
            </a:pPr>
            <a:r>
              <a:rPr b="1" lang="en" sz="1200">
                <a:solidFill>
                  <a:schemeClr val="dk1"/>
                </a:solidFill>
                <a:latin typeface="Epilogue"/>
                <a:ea typeface="Epilogue"/>
                <a:cs typeface="Epilogue"/>
                <a:sym typeface="Epilogue"/>
              </a:rPr>
              <a:t>CREDITS: </a:t>
            </a:r>
            <a:r>
              <a:rPr lang="en" sz="1200">
                <a:solidFill>
                  <a:schemeClr val="dk1"/>
                </a:solidFill>
                <a:latin typeface="Epilogue"/>
                <a:ea typeface="Epilogue"/>
                <a:cs typeface="Epilogue"/>
                <a:sym typeface="Epilogue"/>
              </a:rPr>
              <a:t>This presentation template was created by</a:t>
            </a:r>
            <a:r>
              <a:rPr b="1" lang="en" sz="1200">
                <a:solidFill>
                  <a:schemeClr val="dk1"/>
                </a:solidFill>
                <a:latin typeface="Epilogue"/>
                <a:ea typeface="Epilogue"/>
                <a:cs typeface="Epilogue"/>
                <a:sym typeface="Epilogue"/>
              </a:rPr>
              <a:t> Slidesgo </a:t>
            </a:r>
            <a:r>
              <a:rPr lang="en" sz="1200">
                <a:solidFill>
                  <a:schemeClr val="dk1"/>
                </a:solidFill>
                <a:latin typeface="Epilogue"/>
                <a:ea typeface="Epilogue"/>
                <a:cs typeface="Epilogue"/>
                <a:sym typeface="Epilogue"/>
              </a:rPr>
              <a:t>and includes icons b</a:t>
            </a:r>
            <a:r>
              <a:rPr b="1" lang="en" sz="1200">
                <a:solidFill>
                  <a:schemeClr val="dk1"/>
                </a:solidFill>
                <a:latin typeface="Epilogue"/>
                <a:ea typeface="Epilogue"/>
                <a:cs typeface="Epilogue"/>
                <a:sym typeface="Epilogue"/>
              </a:rPr>
              <a:t>y Flaticon, </a:t>
            </a:r>
            <a:r>
              <a:rPr lang="en" sz="1200">
                <a:solidFill>
                  <a:schemeClr val="dk1"/>
                </a:solidFill>
                <a:latin typeface="Epilogue"/>
                <a:ea typeface="Epilogue"/>
                <a:cs typeface="Epilogue"/>
                <a:sym typeface="Epilogue"/>
              </a:rPr>
              <a:t>infographics &amp; images by</a:t>
            </a:r>
            <a:r>
              <a:rPr b="1" lang="en" sz="1200">
                <a:solidFill>
                  <a:schemeClr val="dk1"/>
                </a:solidFill>
                <a:latin typeface="Epilogue"/>
                <a:ea typeface="Epilogue"/>
                <a:cs typeface="Epilogue"/>
                <a:sym typeface="Epilogue"/>
              </a:rPr>
              <a:t> Freepik </a:t>
            </a:r>
            <a:r>
              <a:rPr lang="en" sz="1200">
                <a:solidFill>
                  <a:schemeClr val="dk1"/>
                </a:solidFill>
                <a:latin typeface="Epilogue"/>
                <a:ea typeface="Epilogue"/>
                <a:cs typeface="Epilogue"/>
                <a:sym typeface="Epilogue"/>
              </a:rPr>
              <a:t>and content</a:t>
            </a:r>
            <a:endParaRPr sz="1200">
              <a:solidFill>
                <a:schemeClr val="dk1"/>
              </a:solidFill>
              <a:latin typeface="Epilogue"/>
              <a:ea typeface="Epilogue"/>
              <a:cs typeface="Epilogue"/>
              <a:sym typeface="Epilogue"/>
            </a:endParaRPr>
          </a:p>
          <a:p>
            <a:pPr indent="0" lvl="0" marL="0" rtl="0" algn="ctr">
              <a:lnSpc>
                <a:spcPct val="100000"/>
              </a:lnSpc>
              <a:spcBef>
                <a:spcPts val="300"/>
              </a:spcBef>
              <a:spcAft>
                <a:spcPts val="0"/>
              </a:spcAft>
              <a:buNone/>
            </a:pPr>
            <a:r>
              <a:rPr lang="en" sz="1200">
                <a:solidFill>
                  <a:schemeClr val="dk1"/>
                </a:solidFill>
                <a:latin typeface="Epilogue"/>
                <a:ea typeface="Epilogue"/>
                <a:cs typeface="Epilogue"/>
                <a:sym typeface="Epilogue"/>
              </a:rPr>
              <a:t>by</a:t>
            </a:r>
            <a:r>
              <a:rPr b="1" lang="en" sz="1200">
                <a:solidFill>
                  <a:schemeClr val="dk1"/>
                </a:solidFill>
                <a:latin typeface="Epilogue"/>
                <a:ea typeface="Epilogue"/>
                <a:cs typeface="Epilogue"/>
                <a:sym typeface="Epilogue"/>
              </a:rPr>
              <a:t> Eliana Delacour </a:t>
            </a:r>
            <a:endParaRPr sz="1200">
              <a:solidFill>
                <a:schemeClr val="dk1"/>
              </a:solidFill>
              <a:latin typeface="Epilogue"/>
              <a:ea typeface="Epilogue"/>
              <a:cs typeface="Epilogue"/>
              <a:sym typeface="Epilogue"/>
            </a:endParaRPr>
          </a:p>
        </p:txBody>
      </p:sp>
      <p:sp>
        <p:nvSpPr>
          <p:cNvPr id="141" name="Google Shape;141;p22"/>
          <p:cNvSpPr/>
          <p:nvPr/>
        </p:nvSpPr>
        <p:spPr>
          <a:xfrm>
            <a:off x="6468750" y="525825"/>
            <a:ext cx="2946300" cy="32589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42" name="Shape 142"/>
        <p:cNvGrpSpPr/>
        <p:nvPr/>
      </p:nvGrpSpPr>
      <p:grpSpPr>
        <a:xfrm>
          <a:off x="0" y="0"/>
          <a:ext cx="0" cy="0"/>
          <a:chOff x="0" y="0"/>
          <a:chExt cx="0" cy="0"/>
        </a:xfrm>
      </p:grpSpPr>
      <p:pic>
        <p:nvPicPr>
          <p:cNvPr id="143" name="Google Shape;143;p23"/>
          <p:cNvPicPr preferRelativeResize="0"/>
          <p:nvPr/>
        </p:nvPicPr>
        <p:blipFill>
          <a:blip r:embed="rId2">
            <a:alphaModFix amt="64000"/>
          </a:blip>
          <a:stretch>
            <a:fillRect/>
          </a:stretch>
        </p:blipFill>
        <p:spPr>
          <a:xfrm flipH="1">
            <a:off x="211" y="0"/>
            <a:ext cx="7559577" cy="10691999"/>
          </a:xfrm>
          <a:prstGeom prst="rect">
            <a:avLst/>
          </a:prstGeom>
          <a:noFill/>
          <a:ln>
            <a:noFill/>
          </a:ln>
        </p:spPr>
      </p:pic>
      <p:grpSp>
        <p:nvGrpSpPr>
          <p:cNvPr id="144" name="Google Shape;144;p23"/>
          <p:cNvGrpSpPr/>
          <p:nvPr/>
        </p:nvGrpSpPr>
        <p:grpSpPr>
          <a:xfrm>
            <a:off x="0" y="685800"/>
            <a:ext cx="7586550" cy="9329925"/>
            <a:chOff x="0" y="685800"/>
            <a:chExt cx="7586550" cy="9329925"/>
          </a:xfrm>
        </p:grpSpPr>
        <p:cxnSp>
          <p:nvCxnSpPr>
            <p:cNvPr id="145" name="Google Shape;145;p23"/>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46" name="Google Shape;146;p23"/>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47" name="Google Shape;147;p23"/>
          <p:cNvSpPr/>
          <p:nvPr/>
        </p:nvSpPr>
        <p:spPr>
          <a:xfrm>
            <a:off x="6358175" y="1739225"/>
            <a:ext cx="3035700" cy="3035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48" name="Shape 148"/>
        <p:cNvGrpSpPr/>
        <p:nvPr/>
      </p:nvGrpSpPr>
      <p:grpSpPr>
        <a:xfrm>
          <a:off x="0" y="0"/>
          <a:ext cx="0" cy="0"/>
          <a:chOff x="0" y="0"/>
          <a:chExt cx="0" cy="0"/>
        </a:xfrm>
      </p:grpSpPr>
      <p:pic>
        <p:nvPicPr>
          <p:cNvPr id="149" name="Google Shape;149;p24"/>
          <p:cNvPicPr preferRelativeResize="0"/>
          <p:nvPr/>
        </p:nvPicPr>
        <p:blipFill>
          <a:blip r:embed="rId2">
            <a:alphaModFix amt="64000"/>
          </a:blip>
          <a:stretch>
            <a:fillRect/>
          </a:stretch>
        </p:blipFill>
        <p:spPr>
          <a:xfrm flipH="1" rot="10800000">
            <a:off x="211" y="0"/>
            <a:ext cx="7559577" cy="10691999"/>
          </a:xfrm>
          <a:prstGeom prst="rect">
            <a:avLst/>
          </a:prstGeom>
          <a:noFill/>
          <a:ln>
            <a:noFill/>
          </a:ln>
        </p:spPr>
      </p:pic>
      <p:grpSp>
        <p:nvGrpSpPr>
          <p:cNvPr id="150" name="Google Shape;150;p24"/>
          <p:cNvGrpSpPr/>
          <p:nvPr/>
        </p:nvGrpSpPr>
        <p:grpSpPr>
          <a:xfrm flipH="1">
            <a:off x="0" y="685800"/>
            <a:ext cx="7586550" cy="9329925"/>
            <a:chOff x="0" y="685800"/>
            <a:chExt cx="7586550" cy="9329925"/>
          </a:xfrm>
        </p:grpSpPr>
        <p:cxnSp>
          <p:nvCxnSpPr>
            <p:cNvPr id="151" name="Google Shape;151;p24"/>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52" name="Google Shape;152;p24"/>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53" name="Google Shape;153;p24"/>
          <p:cNvSpPr/>
          <p:nvPr/>
        </p:nvSpPr>
        <p:spPr>
          <a:xfrm>
            <a:off x="-1676000" y="5456275"/>
            <a:ext cx="2814900" cy="281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7" name="Shape 15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mt="64000"/>
          </a:blip>
          <a:stretch>
            <a:fillRect/>
          </a:stretch>
        </p:blipFill>
        <p:spPr>
          <a:xfrm>
            <a:off x="211" y="0"/>
            <a:ext cx="7559577" cy="10691999"/>
          </a:xfrm>
          <a:prstGeom prst="rect">
            <a:avLst/>
          </a:prstGeom>
          <a:noFill/>
          <a:ln>
            <a:noFill/>
          </a:ln>
        </p:spPr>
      </p:pic>
      <p:grpSp>
        <p:nvGrpSpPr>
          <p:cNvPr id="20" name="Google Shape;20;p4"/>
          <p:cNvGrpSpPr/>
          <p:nvPr/>
        </p:nvGrpSpPr>
        <p:grpSpPr>
          <a:xfrm>
            <a:off x="0" y="685800"/>
            <a:ext cx="7586550" cy="9329925"/>
            <a:chOff x="0" y="685800"/>
            <a:chExt cx="7586550" cy="9329925"/>
          </a:xfrm>
        </p:grpSpPr>
        <p:cxnSp>
          <p:nvCxnSpPr>
            <p:cNvPr id="21" name="Google Shape;21;p4"/>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22" name="Google Shape;22;p4"/>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23" name="Google Shape;23;p4"/>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
        <p:nvSpPr>
          <p:cNvPr id="24" name="Google Shape;24;p4"/>
          <p:cNvSpPr txBox="1"/>
          <p:nvPr>
            <p:ph idx="1" type="body"/>
          </p:nvPr>
        </p:nvSpPr>
        <p:spPr>
          <a:xfrm>
            <a:off x="507650" y="1786100"/>
            <a:ext cx="6544800" cy="4423800"/>
          </a:xfrm>
          <a:prstGeom prst="rect">
            <a:avLst/>
          </a:prstGeom>
        </p:spPr>
        <p:txBody>
          <a:bodyPr anchorCtr="0" anchor="t" bIns="116050" lIns="116050" spcFirstLastPara="1" rIns="116050" wrap="square" tIns="116050">
            <a:noAutofit/>
          </a:bodyPr>
          <a:lstStyle>
            <a:lvl1pPr indent="-361950" lvl="0" marL="457200">
              <a:spcBef>
                <a:spcPts val="0"/>
              </a:spcBef>
              <a:spcAft>
                <a:spcPts val="0"/>
              </a:spcAft>
              <a:buClr>
                <a:schemeClr val="accent2"/>
              </a:buClr>
              <a:buSzPts val="2100"/>
              <a:buFont typeface="DM Sans"/>
              <a:buChar char="●"/>
              <a:defRPr/>
            </a:lvl1pPr>
            <a:lvl2pPr indent="-317500" lvl="1" marL="914400">
              <a:spcBef>
                <a:spcPts val="0"/>
              </a:spcBef>
              <a:spcAft>
                <a:spcPts val="0"/>
              </a:spcAft>
              <a:buClr>
                <a:srgbClr val="3E4344"/>
              </a:buClr>
              <a:buSzPts val="1400"/>
              <a:buFont typeface="DM Sans"/>
              <a:buChar char="○"/>
              <a:defRPr/>
            </a:lvl2pPr>
            <a:lvl3pPr indent="-317500" lvl="2" marL="1371600">
              <a:spcBef>
                <a:spcPts val="0"/>
              </a:spcBef>
              <a:spcAft>
                <a:spcPts val="0"/>
              </a:spcAft>
              <a:buClr>
                <a:srgbClr val="3E4344"/>
              </a:buClr>
              <a:buSzPts val="1400"/>
              <a:buFont typeface="DM Sans"/>
              <a:buChar char="■"/>
              <a:defRPr/>
            </a:lvl3pPr>
            <a:lvl4pPr indent="-317500" lvl="3" marL="1828800">
              <a:spcBef>
                <a:spcPts val="0"/>
              </a:spcBef>
              <a:spcAft>
                <a:spcPts val="0"/>
              </a:spcAft>
              <a:buClr>
                <a:srgbClr val="3E4344"/>
              </a:buClr>
              <a:buSzPts val="1400"/>
              <a:buFont typeface="DM Sans"/>
              <a:buChar char="●"/>
              <a:defRPr/>
            </a:lvl4pPr>
            <a:lvl5pPr indent="-317500" lvl="4" marL="2286000">
              <a:spcBef>
                <a:spcPts val="0"/>
              </a:spcBef>
              <a:spcAft>
                <a:spcPts val="0"/>
              </a:spcAft>
              <a:buClr>
                <a:srgbClr val="3E4344"/>
              </a:buClr>
              <a:buSzPts val="1400"/>
              <a:buFont typeface="DM Sans"/>
              <a:buChar char="○"/>
              <a:defRPr/>
            </a:lvl5pPr>
            <a:lvl6pPr indent="-317500" lvl="5" marL="2743200">
              <a:spcBef>
                <a:spcPts val="0"/>
              </a:spcBef>
              <a:spcAft>
                <a:spcPts val="0"/>
              </a:spcAft>
              <a:buClr>
                <a:srgbClr val="3E4344"/>
              </a:buClr>
              <a:buSzPts val="1400"/>
              <a:buFont typeface="DM Sans"/>
              <a:buChar char="■"/>
              <a:defRPr/>
            </a:lvl6pPr>
            <a:lvl7pPr indent="-317500" lvl="6" marL="3200400">
              <a:spcBef>
                <a:spcPts val="0"/>
              </a:spcBef>
              <a:spcAft>
                <a:spcPts val="0"/>
              </a:spcAft>
              <a:buClr>
                <a:srgbClr val="3E4344"/>
              </a:buClr>
              <a:buSzPts val="1400"/>
              <a:buFont typeface="DM Sans"/>
              <a:buChar char="●"/>
              <a:defRPr/>
            </a:lvl7pPr>
            <a:lvl8pPr indent="-317500" lvl="7" marL="3657600">
              <a:spcBef>
                <a:spcPts val="0"/>
              </a:spcBef>
              <a:spcAft>
                <a:spcPts val="0"/>
              </a:spcAft>
              <a:buClr>
                <a:srgbClr val="3E4344"/>
              </a:buClr>
              <a:buSzPts val="1400"/>
              <a:buFont typeface="DM Sans"/>
              <a:buChar char="○"/>
              <a:defRPr/>
            </a:lvl8pPr>
            <a:lvl9pPr indent="-317500" lvl="8" marL="4114800">
              <a:spcBef>
                <a:spcPts val="0"/>
              </a:spcBef>
              <a:spcAft>
                <a:spcPts val="0"/>
              </a:spcAft>
              <a:buClr>
                <a:srgbClr val="3E4344"/>
              </a:buClr>
              <a:buSzPts val="1400"/>
              <a:buFont typeface="DM Sans"/>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a:blip r:embed="rId2">
            <a:alphaModFix amt="64000"/>
          </a:blip>
          <a:stretch>
            <a:fillRect/>
          </a:stretch>
        </p:blipFill>
        <p:spPr>
          <a:xfrm flipH="1">
            <a:off x="211" y="0"/>
            <a:ext cx="7559577" cy="10691999"/>
          </a:xfrm>
          <a:prstGeom prst="rect">
            <a:avLst/>
          </a:prstGeom>
          <a:noFill/>
          <a:ln>
            <a:noFill/>
          </a:ln>
        </p:spPr>
      </p:pic>
      <p:grpSp>
        <p:nvGrpSpPr>
          <p:cNvPr id="27" name="Google Shape;27;p5"/>
          <p:cNvGrpSpPr/>
          <p:nvPr/>
        </p:nvGrpSpPr>
        <p:grpSpPr>
          <a:xfrm flipH="1">
            <a:off x="0" y="685800"/>
            <a:ext cx="7586550" cy="9329925"/>
            <a:chOff x="0" y="685800"/>
            <a:chExt cx="7586550" cy="9329925"/>
          </a:xfrm>
        </p:grpSpPr>
        <p:cxnSp>
          <p:nvCxnSpPr>
            <p:cNvPr id="28" name="Google Shape;28;p5"/>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29" name="Google Shape;29;p5"/>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30" name="Google Shape;30;p5"/>
          <p:cNvSpPr txBox="1"/>
          <p:nvPr>
            <p:ph type="title"/>
          </p:nvPr>
        </p:nvSpPr>
        <p:spPr>
          <a:xfrm>
            <a:off x="507650" y="925100"/>
            <a:ext cx="6544800" cy="1190400"/>
          </a:xfrm>
          <a:prstGeom prst="rect">
            <a:avLst/>
          </a:prstGeom>
        </p:spPr>
        <p:txBody>
          <a:bodyPr anchorCtr="0" anchor="t" bIns="116050" lIns="116050" spcFirstLastPara="1" rIns="116050" wrap="square" tIns="11605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1" name="Google Shape;31;p5"/>
          <p:cNvSpPr txBox="1"/>
          <p:nvPr>
            <p:ph idx="1" type="body"/>
          </p:nvPr>
        </p:nvSpPr>
        <p:spPr>
          <a:xfrm>
            <a:off x="257705"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32" name="Google Shape;32;p5"/>
          <p:cNvSpPr txBox="1"/>
          <p:nvPr>
            <p:ph idx="2" type="body"/>
          </p:nvPr>
        </p:nvSpPr>
        <p:spPr>
          <a:xfrm>
            <a:off x="3995291" y="2395696"/>
            <a:ext cx="3306900" cy="7101600"/>
          </a:xfrm>
          <a:prstGeom prst="rect">
            <a:avLst/>
          </a:prstGeom>
        </p:spPr>
        <p:txBody>
          <a:bodyPr anchorCtr="0" anchor="t" bIns="116050" lIns="116050" spcFirstLastPara="1" rIns="116050" wrap="square" tIns="116050">
            <a:noAutofit/>
          </a:bodyPr>
          <a:lstStyle>
            <a:lvl1pPr indent="-342900" lvl="0" marL="457200">
              <a:spcBef>
                <a:spcPts val="0"/>
              </a:spcBef>
              <a:spcAft>
                <a:spcPts val="0"/>
              </a:spcAft>
              <a:buSzPts val="1800"/>
              <a:buChar char="●"/>
              <a:defRPr sz="18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pic>
        <p:nvPicPr>
          <p:cNvPr id="34" name="Google Shape;34;p6"/>
          <p:cNvPicPr preferRelativeResize="0"/>
          <p:nvPr/>
        </p:nvPicPr>
        <p:blipFill>
          <a:blip r:embed="rId2">
            <a:alphaModFix amt="64000"/>
          </a:blip>
          <a:stretch>
            <a:fillRect/>
          </a:stretch>
        </p:blipFill>
        <p:spPr>
          <a:xfrm>
            <a:off x="211" y="0"/>
            <a:ext cx="7559577" cy="10691999"/>
          </a:xfrm>
          <a:prstGeom prst="rect">
            <a:avLst/>
          </a:prstGeom>
          <a:noFill/>
          <a:ln>
            <a:noFill/>
          </a:ln>
        </p:spPr>
      </p:pic>
      <p:sp>
        <p:nvSpPr>
          <p:cNvPr id="35" name="Google Shape;35;p6"/>
          <p:cNvSpPr txBox="1"/>
          <p:nvPr>
            <p:ph type="title"/>
          </p:nvPr>
        </p:nvSpPr>
        <p:spPr>
          <a:xfrm>
            <a:off x="512075" y="848900"/>
            <a:ext cx="6537900" cy="20262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sz="4000"/>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grpSp>
        <p:nvGrpSpPr>
          <p:cNvPr id="36" name="Google Shape;36;p6"/>
          <p:cNvGrpSpPr/>
          <p:nvPr/>
        </p:nvGrpSpPr>
        <p:grpSpPr>
          <a:xfrm>
            <a:off x="0" y="685800"/>
            <a:ext cx="7586550" cy="9329925"/>
            <a:chOff x="0" y="685800"/>
            <a:chExt cx="7586550" cy="9329925"/>
          </a:xfrm>
        </p:grpSpPr>
        <p:cxnSp>
          <p:nvCxnSpPr>
            <p:cNvPr id="37" name="Google Shape;37;p6"/>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38" name="Google Shape;38;p6"/>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pic>
        <p:nvPicPr>
          <p:cNvPr id="40" name="Google Shape;40;p7"/>
          <p:cNvPicPr preferRelativeResize="0"/>
          <p:nvPr/>
        </p:nvPicPr>
        <p:blipFill>
          <a:blip r:embed="rId2">
            <a:alphaModFix amt="64000"/>
          </a:blip>
          <a:stretch>
            <a:fillRect/>
          </a:stretch>
        </p:blipFill>
        <p:spPr>
          <a:xfrm>
            <a:off x="26762" y="0"/>
            <a:ext cx="7559577" cy="10691999"/>
          </a:xfrm>
          <a:prstGeom prst="rect">
            <a:avLst/>
          </a:prstGeom>
          <a:noFill/>
          <a:ln>
            <a:noFill/>
          </a:ln>
        </p:spPr>
      </p:pic>
      <p:grpSp>
        <p:nvGrpSpPr>
          <p:cNvPr id="41" name="Google Shape;41;p7"/>
          <p:cNvGrpSpPr/>
          <p:nvPr/>
        </p:nvGrpSpPr>
        <p:grpSpPr>
          <a:xfrm>
            <a:off x="0" y="685800"/>
            <a:ext cx="7586550" cy="9329925"/>
            <a:chOff x="0" y="685800"/>
            <a:chExt cx="7586550" cy="9329925"/>
          </a:xfrm>
        </p:grpSpPr>
        <p:cxnSp>
          <p:nvCxnSpPr>
            <p:cNvPr id="42" name="Google Shape;42;p7"/>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43" name="Google Shape;43;p7"/>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44" name="Google Shape;44;p7"/>
          <p:cNvSpPr txBox="1"/>
          <p:nvPr>
            <p:ph type="title"/>
          </p:nvPr>
        </p:nvSpPr>
        <p:spPr>
          <a:xfrm>
            <a:off x="257705" y="1154948"/>
            <a:ext cx="2321700" cy="1570800"/>
          </a:xfrm>
          <a:prstGeom prst="rect">
            <a:avLst/>
          </a:prstGeom>
        </p:spPr>
        <p:txBody>
          <a:bodyPr anchorCtr="0" anchor="b" bIns="116050" lIns="116050" spcFirstLastPara="1" rIns="116050" wrap="square" tIns="11605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 name="Google Shape;45;p7"/>
          <p:cNvSpPr txBox="1"/>
          <p:nvPr>
            <p:ph idx="1" type="body"/>
          </p:nvPr>
        </p:nvSpPr>
        <p:spPr>
          <a:xfrm>
            <a:off x="257705" y="2888617"/>
            <a:ext cx="2321700" cy="6609000"/>
          </a:xfrm>
          <a:prstGeom prst="rect">
            <a:avLst/>
          </a:prstGeom>
        </p:spPr>
        <p:txBody>
          <a:bodyPr anchorCtr="0" anchor="t" bIns="116050" lIns="116050" spcFirstLastPara="1" rIns="116050" wrap="square" tIns="116050">
            <a:no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a:blip r:embed="rId2">
            <a:alphaModFix amt="64000"/>
          </a:blip>
          <a:stretch>
            <a:fillRect/>
          </a:stretch>
        </p:blipFill>
        <p:spPr>
          <a:xfrm rot="10800000">
            <a:off x="211" y="0"/>
            <a:ext cx="7559577" cy="10691999"/>
          </a:xfrm>
          <a:prstGeom prst="rect">
            <a:avLst/>
          </a:prstGeom>
          <a:noFill/>
          <a:ln>
            <a:noFill/>
          </a:ln>
        </p:spPr>
      </p:pic>
      <p:grpSp>
        <p:nvGrpSpPr>
          <p:cNvPr id="48" name="Google Shape;48;p8"/>
          <p:cNvGrpSpPr/>
          <p:nvPr/>
        </p:nvGrpSpPr>
        <p:grpSpPr>
          <a:xfrm rot="10800000">
            <a:off x="0" y="676274"/>
            <a:ext cx="7586550" cy="9329925"/>
            <a:chOff x="0" y="685800"/>
            <a:chExt cx="7586550" cy="9329925"/>
          </a:xfrm>
        </p:grpSpPr>
        <p:cxnSp>
          <p:nvCxnSpPr>
            <p:cNvPr id="49" name="Google Shape;49;p8"/>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50" name="Google Shape;50;p8"/>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51" name="Google Shape;51;p8"/>
          <p:cNvSpPr txBox="1"/>
          <p:nvPr>
            <p:ph type="title"/>
          </p:nvPr>
        </p:nvSpPr>
        <p:spPr>
          <a:xfrm>
            <a:off x="405325" y="935745"/>
            <a:ext cx="5264700" cy="8503500"/>
          </a:xfrm>
          <a:prstGeom prst="rect">
            <a:avLst/>
          </a:prstGeom>
        </p:spPr>
        <p:txBody>
          <a:bodyPr anchorCtr="0" anchor="ctr" bIns="116050" lIns="116050" spcFirstLastPara="1" rIns="116050" wrap="square" tIns="116050">
            <a:noAutofit/>
          </a:bodyPr>
          <a:lstStyle>
            <a:lvl1pPr lvl="0">
              <a:spcBef>
                <a:spcPts val="0"/>
              </a:spcBef>
              <a:spcAft>
                <a:spcPts val="0"/>
              </a:spcAft>
              <a:buSzPts val="6100"/>
              <a:buNone/>
              <a:defRPr sz="6100"/>
            </a:lvl1pPr>
            <a:lvl2pPr lvl="1">
              <a:spcBef>
                <a:spcPts val="0"/>
              </a:spcBef>
              <a:spcAft>
                <a:spcPts val="0"/>
              </a:spcAft>
              <a:buSzPts val="6100"/>
              <a:buNone/>
              <a:defRPr sz="6100"/>
            </a:lvl2pPr>
            <a:lvl3pPr lvl="2">
              <a:spcBef>
                <a:spcPts val="0"/>
              </a:spcBef>
              <a:spcAft>
                <a:spcPts val="0"/>
              </a:spcAft>
              <a:buSzPts val="6100"/>
              <a:buNone/>
              <a:defRPr sz="6100"/>
            </a:lvl3pPr>
            <a:lvl4pPr lvl="3">
              <a:spcBef>
                <a:spcPts val="0"/>
              </a:spcBef>
              <a:spcAft>
                <a:spcPts val="0"/>
              </a:spcAft>
              <a:buSzPts val="6100"/>
              <a:buNone/>
              <a:defRPr sz="6100"/>
            </a:lvl4pPr>
            <a:lvl5pPr lvl="4">
              <a:spcBef>
                <a:spcPts val="0"/>
              </a:spcBef>
              <a:spcAft>
                <a:spcPts val="0"/>
              </a:spcAft>
              <a:buSzPts val="6100"/>
              <a:buNone/>
              <a:defRPr sz="6100"/>
            </a:lvl5pPr>
            <a:lvl6pPr lvl="5">
              <a:spcBef>
                <a:spcPts val="0"/>
              </a:spcBef>
              <a:spcAft>
                <a:spcPts val="0"/>
              </a:spcAft>
              <a:buSzPts val="6100"/>
              <a:buNone/>
              <a:defRPr sz="6100"/>
            </a:lvl6pPr>
            <a:lvl7pPr lvl="6">
              <a:spcBef>
                <a:spcPts val="0"/>
              </a:spcBef>
              <a:spcAft>
                <a:spcPts val="0"/>
              </a:spcAft>
              <a:buSzPts val="6100"/>
              <a:buNone/>
              <a:defRPr sz="6100"/>
            </a:lvl7pPr>
            <a:lvl8pPr lvl="7">
              <a:spcBef>
                <a:spcPts val="0"/>
              </a:spcBef>
              <a:spcAft>
                <a:spcPts val="0"/>
              </a:spcAft>
              <a:buSzPts val="6100"/>
              <a:buNone/>
              <a:defRPr sz="6100"/>
            </a:lvl8pPr>
            <a:lvl9pPr lvl="8">
              <a:spcBef>
                <a:spcPts val="0"/>
              </a:spcBef>
              <a:spcAft>
                <a:spcPts val="0"/>
              </a:spcAft>
              <a:buSzPts val="6100"/>
              <a:buNone/>
              <a:defRPr sz="6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 name="Shape 52"/>
        <p:cNvGrpSpPr/>
        <p:nvPr/>
      </p:nvGrpSpPr>
      <p:grpSpPr>
        <a:xfrm>
          <a:off x="0" y="0"/>
          <a:ext cx="0" cy="0"/>
          <a:chOff x="0" y="0"/>
          <a:chExt cx="0" cy="0"/>
        </a:xfrm>
      </p:grpSpPr>
      <p:pic>
        <p:nvPicPr>
          <p:cNvPr id="53" name="Google Shape;53;p9"/>
          <p:cNvPicPr preferRelativeResize="0"/>
          <p:nvPr/>
        </p:nvPicPr>
        <p:blipFill>
          <a:blip r:embed="rId2">
            <a:alphaModFix amt="64000"/>
          </a:blip>
          <a:stretch>
            <a:fillRect/>
          </a:stretch>
        </p:blipFill>
        <p:spPr>
          <a:xfrm flipH="1" rot="10800000">
            <a:off x="26762" y="0"/>
            <a:ext cx="7559577" cy="10691999"/>
          </a:xfrm>
          <a:prstGeom prst="rect">
            <a:avLst/>
          </a:prstGeom>
          <a:noFill/>
          <a:ln>
            <a:noFill/>
          </a:ln>
        </p:spPr>
      </p:pic>
      <p:sp>
        <p:nvSpPr>
          <p:cNvPr id="54" name="Google Shape;54;p9"/>
          <p:cNvSpPr txBox="1"/>
          <p:nvPr>
            <p:ph type="title"/>
          </p:nvPr>
        </p:nvSpPr>
        <p:spPr>
          <a:xfrm>
            <a:off x="2107808" y="2563450"/>
            <a:ext cx="3344400" cy="3081300"/>
          </a:xfrm>
          <a:prstGeom prst="rect">
            <a:avLst/>
          </a:prstGeom>
        </p:spPr>
        <p:txBody>
          <a:bodyPr anchorCtr="0" anchor="b" bIns="116050" lIns="116050" spcFirstLastPara="1" rIns="116050" wrap="square" tIns="116050">
            <a:noAutofit/>
          </a:bodyPr>
          <a:lstStyle>
            <a:lvl1pPr lvl="0" algn="ctr">
              <a:spcBef>
                <a:spcPts val="0"/>
              </a:spcBef>
              <a:spcAft>
                <a:spcPts val="0"/>
              </a:spcAft>
              <a:buSzPts val="5300"/>
              <a:buNone/>
              <a:defRPr sz="53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9"/>
          <p:cNvSpPr txBox="1"/>
          <p:nvPr>
            <p:ph idx="1" type="subTitle"/>
          </p:nvPr>
        </p:nvSpPr>
        <p:spPr>
          <a:xfrm>
            <a:off x="2107808" y="5826865"/>
            <a:ext cx="3344400" cy="2567400"/>
          </a:xfrm>
          <a:prstGeom prst="rect">
            <a:avLst/>
          </a:prstGeom>
        </p:spPr>
        <p:txBody>
          <a:bodyPr anchorCtr="0" anchor="t" bIns="116050" lIns="116050" spcFirstLastPara="1" rIns="116050" wrap="square" tIns="116050">
            <a:noAutofit/>
          </a:bodyPr>
          <a:lstStyle>
            <a:lvl1pPr lvl="0" algn="ctr">
              <a:lnSpc>
                <a:spcPct val="100000"/>
              </a:lnSpc>
              <a:spcBef>
                <a:spcPts val="0"/>
              </a:spcBef>
              <a:spcAft>
                <a:spcPts val="0"/>
              </a:spcAft>
              <a:buSzPts val="2700"/>
              <a:buNone/>
              <a:defRPr sz="2700"/>
            </a:lvl1pPr>
            <a:lvl2pPr lvl="1" algn="ctr">
              <a:lnSpc>
                <a:spcPct val="100000"/>
              </a:lnSpc>
              <a:spcBef>
                <a:spcPts val="0"/>
              </a:spcBef>
              <a:spcAft>
                <a:spcPts val="0"/>
              </a:spcAft>
              <a:buSzPts val="2700"/>
              <a:buNone/>
              <a:defRPr sz="2700"/>
            </a:lvl2pPr>
            <a:lvl3pPr lvl="2" algn="ctr">
              <a:lnSpc>
                <a:spcPct val="100000"/>
              </a:lnSpc>
              <a:spcBef>
                <a:spcPts val="0"/>
              </a:spcBef>
              <a:spcAft>
                <a:spcPts val="0"/>
              </a:spcAft>
              <a:buSzPts val="2700"/>
              <a:buNone/>
              <a:defRPr sz="2700"/>
            </a:lvl3pPr>
            <a:lvl4pPr lvl="3" algn="ctr">
              <a:lnSpc>
                <a:spcPct val="100000"/>
              </a:lnSpc>
              <a:spcBef>
                <a:spcPts val="0"/>
              </a:spcBef>
              <a:spcAft>
                <a:spcPts val="0"/>
              </a:spcAft>
              <a:buSzPts val="2700"/>
              <a:buNone/>
              <a:defRPr sz="2700"/>
            </a:lvl4pPr>
            <a:lvl5pPr lvl="4" algn="ctr">
              <a:lnSpc>
                <a:spcPct val="100000"/>
              </a:lnSpc>
              <a:spcBef>
                <a:spcPts val="0"/>
              </a:spcBef>
              <a:spcAft>
                <a:spcPts val="0"/>
              </a:spcAft>
              <a:buSzPts val="2700"/>
              <a:buNone/>
              <a:defRPr sz="2700"/>
            </a:lvl5pPr>
            <a:lvl6pPr lvl="5" algn="ctr">
              <a:lnSpc>
                <a:spcPct val="100000"/>
              </a:lnSpc>
              <a:spcBef>
                <a:spcPts val="0"/>
              </a:spcBef>
              <a:spcAft>
                <a:spcPts val="0"/>
              </a:spcAft>
              <a:buSzPts val="2700"/>
              <a:buNone/>
              <a:defRPr sz="2700"/>
            </a:lvl6pPr>
            <a:lvl7pPr lvl="6" algn="ctr">
              <a:lnSpc>
                <a:spcPct val="100000"/>
              </a:lnSpc>
              <a:spcBef>
                <a:spcPts val="0"/>
              </a:spcBef>
              <a:spcAft>
                <a:spcPts val="0"/>
              </a:spcAft>
              <a:buSzPts val="2700"/>
              <a:buNone/>
              <a:defRPr sz="2700"/>
            </a:lvl7pPr>
            <a:lvl8pPr lvl="7" algn="ctr">
              <a:lnSpc>
                <a:spcPct val="100000"/>
              </a:lnSpc>
              <a:spcBef>
                <a:spcPts val="0"/>
              </a:spcBef>
              <a:spcAft>
                <a:spcPts val="0"/>
              </a:spcAft>
              <a:buSzPts val="2700"/>
              <a:buNone/>
              <a:defRPr sz="2700"/>
            </a:lvl8pPr>
            <a:lvl9pPr lvl="8" algn="ctr">
              <a:lnSpc>
                <a:spcPct val="100000"/>
              </a:lnSpc>
              <a:spcBef>
                <a:spcPts val="0"/>
              </a:spcBef>
              <a:spcAft>
                <a:spcPts val="0"/>
              </a:spcAft>
              <a:buSzPts val="2700"/>
              <a:buNone/>
              <a:defRPr sz="2700"/>
            </a:lvl9pPr>
          </a:lstStyle>
          <a:p/>
        </p:txBody>
      </p:sp>
      <p:grpSp>
        <p:nvGrpSpPr>
          <p:cNvPr id="56" name="Google Shape;56;p9"/>
          <p:cNvGrpSpPr/>
          <p:nvPr/>
        </p:nvGrpSpPr>
        <p:grpSpPr>
          <a:xfrm flipH="1">
            <a:off x="0" y="685800"/>
            <a:ext cx="7586550" cy="9329925"/>
            <a:chOff x="0" y="685800"/>
            <a:chExt cx="7586550" cy="9329925"/>
          </a:xfrm>
        </p:grpSpPr>
        <p:cxnSp>
          <p:nvCxnSpPr>
            <p:cNvPr id="57" name="Google Shape;57;p9"/>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58" name="Google Shape;58;p9"/>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ph idx="2" type="pic"/>
          </p:nvPr>
        </p:nvSpPr>
        <p:spPr>
          <a:xfrm>
            <a:off x="0" y="20683"/>
            <a:ext cx="7560000" cy="10692000"/>
          </a:xfrm>
          <a:prstGeom prst="rect">
            <a:avLst/>
          </a:prstGeom>
          <a:noFill/>
          <a:ln>
            <a:noFill/>
          </a:ln>
        </p:spPr>
      </p:sp>
      <p:sp>
        <p:nvSpPr>
          <p:cNvPr id="61" name="Google Shape;61;p10"/>
          <p:cNvSpPr txBox="1"/>
          <p:nvPr>
            <p:ph type="title"/>
          </p:nvPr>
        </p:nvSpPr>
        <p:spPr>
          <a:xfrm>
            <a:off x="512075" y="848900"/>
            <a:ext cx="6537900" cy="1325100"/>
          </a:xfrm>
          <a:prstGeom prst="rect">
            <a:avLst/>
          </a:prstGeom>
        </p:spPr>
        <p:txBody>
          <a:bodyPr anchorCtr="0" anchor="t" bIns="116050" lIns="116050" spcFirstLastPara="1" rIns="116050" wrap="square" tIns="116050">
            <a:noAutofit/>
          </a:bodyPr>
          <a:lstStyle>
            <a:lvl1pPr lvl="0" rtl="0" algn="ctr">
              <a:spcBef>
                <a:spcPts val="0"/>
              </a:spcBef>
              <a:spcAft>
                <a:spcPts val="0"/>
              </a:spcAft>
              <a:buSzPts val="4000"/>
              <a:buNone/>
              <a:defRPr/>
            </a:lvl1pPr>
            <a:lvl2pPr lvl="1" rtl="0">
              <a:spcBef>
                <a:spcPts val="0"/>
              </a:spcBef>
              <a:spcAft>
                <a:spcPts val="0"/>
              </a:spcAft>
              <a:buSzPts val="4000"/>
              <a:buNone/>
              <a:defRPr>
                <a:latin typeface="Didact Gothic"/>
                <a:ea typeface="Didact Gothic"/>
                <a:cs typeface="Didact Gothic"/>
                <a:sym typeface="Didact Gothic"/>
              </a:defRPr>
            </a:lvl2pPr>
            <a:lvl3pPr lvl="2" rtl="0">
              <a:spcBef>
                <a:spcPts val="0"/>
              </a:spcBef>
              <a:spcAft>
                <a:spcPts val="0"/>
              </a:spcAft>
              <a:buSzPts val="4000"/>
              <a:buNone/>
              <a:defRPr>
                <a:latin typeface="Didact Gothic"/>
                <a:ea typeface="Didact Gothic"/>
                <a:cs typeface="Didact Gothic"/>
                <a:sym typeface="Didact Gothic"/>
              </a:defRPr>
            </a:lvl3pPr>
            <a:lvl4pPr lvl="3" rtl="0">
              <a:spcBef>
                <a:spcPts val="0"/>
              </a:spcBef>
              <a:spcAft>
                <a:spcPts val="0"/>
              </a:spcAft>
              <a:buSzPts val="4000"/>
              <a:buNone/>
              <a:defRPr>
                <a:latin typeface="Didact Gothic"/>
                <a:ea typeface="Didact Gothic"/>
                <a:cs typeface="Didact Gothic"/>
                <a:sym typeface="Didact Gothic"/>
              </a:defRPr>
            </a:lvl4pPr>
            <a:lvl5pPr lvl="4" rtl="0">
              <a:spcBef>
                <a:spcPts val="0"/>
              </a:spcBef>
              <a:spcAft>
                <a:spcPts val="0"/>
              </a:spcAft>
              <a:buSzPts val="4000"/>
              <a:buNone/>
              <a:defRPr>
                <a:latin typeface="Didact Gothic"/>
                <a:ea typeface="Didact Gothic"/>
                <a:cs typeface="Didact Gothic"/>
                <a:sym typeface="Didact Gothic"/>
              </a:defRPr>
            </a:lvl5pPr>
            <a:lvl6pPr lvl="5" rtl="0">
              <a:spcBef>
                <a:spcPts val="0"/>
              </a:spcBef>
              <a:spcAft>
                <a:spcPts val="0"/>
              </a:spcAft>
              <a:buSzPts val="4000"/>
              <a:buNone/>
              <a:defRPr>
                <a:latin typeface="Didact Gothic"/>
                <a:ea typeface="Didact Gothic"/>
                <a:cs typeface="Didact Gothic"/>
                <a:sym typeface="Didact Gothic"/>
              </a:defRPr>
            </a:lvl6pPr>
            <a:lvl7pPr lvl="6" rtl="0">
              <a:spcBef>
                <a:spcPts val="0"/>
              </a:spcBef>
              <a:spcAft>
                <a:spcPts val="0"/>
              </a:spcAft>
              <a:buSzPts val="4000"/>
              <a:buNone/>
              <a:defRPr>
                <a:latin typeface="Didact Gothic"/>
                <a:ea typeface="Didact Gothic"/>
                <a:cs typeface="Didact Gothic"/>
                <a:sym typeface="Didact Gothic"/>
              </a:defRPr>
            </a:lvl7pPr>
            <a:lvl8pPr lvl="7" rtl="0">
              <a:spcBef>
                <a:spcPts val="0"/>
              </a:spcBef>
              <a:spcAft>
                <a:spcPts val="0"/>
              </a:spcAft>
              <a:buSzPts val="4000"/>
              <a:buNone/>
              <a:defRPr>
                <a:latin typeface="Didact Gothic"/>
                <a:ea typeface="Didact Gothic"/>
                <a:cs typeface="Didact Gothic"/>
                <a:sym typeface="Didact Gothic"/>
              </a:defRPr>
            </a:lvl8pPr>
            <a:lvl9pPr lvl="8" rtl="0">
              <a:spcBef>
                <a:spcPts val="0"/>
              </a:spcBef>
              <a:spcAft>
                <a:spcPts val="0"/>
              </a:spcAft>
              <a:buSzPts val="4000"/>
              <a:buNone/>
              <a:defRPr>
                <a:latin typeface="Didact Gothic"/>
                <a:ea typeface="Didact Gothic"/>
                <a:cs typeface="Didact Gothic"/>
                <a:sym typeface="Didact Gothi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07650" y="925100"/>
            <a:ext cx="6544800" cy="1190400"/>
          </a:xfrm>
          <a:prstGeom prst="rect">
            <a:avLst/>
          </a:prstGeom>
          <a:noFill/>
          <a:ln>
            <a:noFill/>
          </a:ln>
        </p:spPr>
        <p:txBody>
          <a:bodyPr anchorCtr="0" anchor="t" bIns="116050" lIns="116050" spcFirstLastPara="1" rIns="116050" wrap="square" tIns="116050">
            <a:noAutofit/>
          </a:bodyPr>
          <a:lstStyle>
            <a:lvl1pPr lvl="0">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1pPr>
            <a:lvl2pPr lvl="1">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2pPr>
            <a:lvl3pPr lvl="2">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3pPr>
            <a:lvl4pPr lvl="3">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4pPr>
            <a:lvl5pPr lvl="4">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5pPr>
            <a:lvl6pPr lvl="5">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6pPr>
            <a:lvl7pPr lvl="6">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7pPr>
            <a:lvl8pPr lvl="7">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8pPr>
            <a:lvl9pPr lvl="8">
              <a:spcBef>
                <a:spcPts val="0"/>
              </a:spcBef>
              <a:spcAft>
                <a:spcPts val="0"/>
              </a:spcAft>
              <a:buClr>
                <a:schemeClr val="dk1"/>
              </a:buClr>
              <a:buSzPts val="4000"/>
              <a:buFont typeface="Krona One"/>
              <a:buNone/>
              <a:defRPr b="1" sz="4000">
                <a:solidFill>
                  <a:schemeClr val="dk1"/>
                </a:solidFill>
                <a:latin typeface="Krona One"/>
                <a:ea typeface="Krona One"/>
                <a:cs typeface="Krona One"/>
                <a:sym typeface="Krona One"/>
              </a:defRPr>
            </a:lvl9pPr>
          </a:lstStyle>
          <a:p/>
        </p:txBody>
      </p:sp>
      <p:sp>
        <p:nvSpPr>
          <p:cNvPr id="7" name="Google Shape;7;p1"/>
          <p:cNvSpPr txBox="1"/>
          <p:nvPr>
            <p:ph idx="1" type="body"/>
          </p:nvPr>
        </p:nvSpPr>
        <p:spPr>
          <a:xfrm>
            <a:off x="507650" y="2395703"/>
            <a:ext cx="6544800" cy="7101600"/>
          </a:xfrm>
          <a:prstGeom prst="rect">
            <a:avLst/>
          </a:prstGeom>
          <a:noFill/>
          <a:ln>
            <a:noFill/>
          </a:ln>
        </p:spPr>
        <p:txBody>
          <a:bodyPr anchorCtr="0" anchor="t" bIns="116050" lIns="116050" spcFirstLastPara="1" rIns="116050" wrap="square" tIns="116050">
            <a:noAutofit/>
          </a:bodyPr>
          <a:lstStyle>
            <a:lvl1pPr indent="-355600" lvl="0" marL="4572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1pPr>
            <a:lvl2pPr indent="-355600" lvl="1" marL="9144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2pPr>
            <a:lvl3pPr indent="-355600" lvl="2" marL="13716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3pPr>
            <a:lvl4pPr indent="-355600" lvl="3" marL="18288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4pPr>
            <a:lvl5pPr indent="-355600" lvl="4" marL="22860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5pPr>
            <a:lvl6pPr indent="-355600" lvl="5" marL="27432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6pPr>
            <a:lvl7pPr indent="-355600" lvl="6" marL="32004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7pPr>
            <a:lvl8pPr indent="-355600" lvl="7" marL="36576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8pPr>
            <a:lvl9pPr indent="-355600" lvl="8" marL="4114800">
              <a:lnSpc>
                <a:spcPct val="115000"/>
              </a:lnSpc>
              <a:spcBef>
                <a:spcPts val="0"/>
              </a:spcBef>
              <a:spcAft>
                <a:spcPts val="0"/>
              </a:spcAft>
              <a:buClr>
                <a:schemeClr val="dk1"/>
              </a:buClr>
              <a:buSzPts val="2000"/>
              <a:buFont typeface="Epilogue"/>
              <a:buChar char="■"/>
              <a:defRPr sz="2000">
                <a:solidFill>
                  <a:schemeClr val="dk1"/>
                </a:solidFill>
                <a:latin typeface="Epilogue"/>
                <a:ea typeface="Epilogue"/>
                <a:cs typeface="Epilogue"/>
                <a:sym typeface="Epilog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54" name="Shape 154"/>
        <p:cNvGrpSpPr/>
        <p:nvPr/>
      </p:nvGrpSpPr>
      <p:grpSpPr>
        <a:xfrm>
          <a:off x="0" y="0"/>
          <a:ext cx="0" cy="0"/>
          <a:chOff x="0" y="0"/>
          <a:chExt cx="0" cy="0"/>
        </a:xfrm>
      </p:grpSpPr>
      <p:sp>
        <p:nvSpPr>
          <p:cNvPr id="155" name="Google Shape;155;p25"/>
          <p:cNvSpPr txBox="1"/>
          <p:nvPr>
            <p:ph type="title"/>
          </p:nvPr>
        </p:nvSpPr>
        <p:spPr>
          <a:xfrm>
            <a:off x="883075" y="1940400"/>
            <a:ext cx="5826600" cy="10029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6" name="Google Shape;156;p25"/>
          <p:cNvSpPr txBox="1"/>
          <p:nvPr>
            <p:ph idx="1" type="body"/>
          </p:nvPr>
        </p:nvSpPr>
        <p:spPr>
          <a:xfrm>
            <a:off x="883075" y="3524401"/>
            <a:ext cx="5826600" cy="52008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1" Type="http://schemas.openxmlformats.org/officeDocument/2006/relationships/hyperlink" Target="https://www.freepik.com/free-psd/3d-geometrical-shapes-banner-template_8622641.htm/?utm_source=slidesgo_template&amp;utm_medium=referral-link&amp;utm_campaign=sg_resources&amp;utm_content=freepik" TargetMode="External"/><Relationship Id="rId10" Type="http://schemas.openxmlformats.org/officeDocument/2006/relationships/hyperlink" Target="https://www.freepik.com/free-photo/eid-al-fitr-concept-with-muslim-man-holding-present-boxes_2077611.htm/?utm_source=slidesgo_template&amp;utm_medium=referral-link&amp;utm_campaign=sg_resources&amp;utm_content=freepik"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www.freepik.com/free-vector/solid-body-transparent-set_5966852.htm/?utm_source=slidesgo_template&amp;utm_medium=referral-link&amp;utm_campaign=sg_resources&amp;utm_content=freepik" TargetMode="External"/><Relationship Id="rId4" Type="http://schemas.openxmlformats.org/officeDocument/2006/relationships/hyperlink" Target="https://www.freepik.com/free-vector/fortune-wheel-flat-style-wheel-fortune-game-money-fortune-winner-play-luck-fortune-wheel-illustration_13437755.htm/?utm_source=slidesgo_template&amp;utm_medium=referral-link&amp;utm_campaign=sg_resources&amp;utm_content=freepik" TargetMode="External"/><Relationship Id="rId9" Type="http://schemas.openxmlformats.org/officeDocument/2006/relationships/hyperlink" Target="https://www.freepik.com/free-photo/falling-ice-cream-wafer-cup_2964173.htm/?utm_source=slidesgo_template&amp;utm_medium=referral-link&amp;utm_campaign=sg_resources&amp;utm_content=freepik" TargetMode="External"/><Relationship Id="rId5" Type="http://schemas.openxmlformats.org/officeDocument/2006/relationships/hyperlink" Target="https://www.freepik.com/free-photo/falling-yellow-dices-yellow-background_13850413.htm/?utm_source=slidesgo_template&amp;utm_medium=referral-link&amp;utm_campaign=sg_resources&amp;utm_content=freepik" TargetMode="External"/><Relationship Id="rId6" Type="http://schemas.openxmlformats.org/officeDocument/2006/relationships/hyperlink" Target="https://www.freepik.com/free-photo/traffic-cone-against-wall_4153306.htm/?utm_source=slidesgo_template&amp;utm_medium=referral-link&amp;utm_campaign=sg_resources&amp;utm_content=freepik" TargetMode="External"/><Relationship Id="rId7" Type="http://schemas.openxmlformats.org/officeDocument/2006/relationships/hyperlink" Target="https://www.freepik.com/free-photo/high-angle-orange-podium_12062946.htm/?utm_source=slidesgo_template&amp;utm_medium=referral-link&amp;utm_campaign=sg_resources&amp;utm_content=freepik" TargetMode="External"/><Relationship Id="rId8" Type="http://schemas.openxmlformats.org/officeDocument/2006/relationships/hyperlink" Target="https://www.freepik.com/free-photo/front-view-basketball-pedestal-with-copy-space_11684573.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1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fonts.google.com/specimen/Krona+One" TargetMode="External"/><Relationship Id="rId4" Type="http://schemas.openxmlformats.org/officeDocument/2006/relationships/hyperlink" Target="https://fonts.google.com/specimen/Epilogue" TargetMode="External"/></Relationships>
</file>

<file path=ppt/slides/_rels/slide25.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6.png"/><Relationship Id="rId13" Type="http://schemas.openxmlformats.org/officeDocument/2006/relationships/image" Target="../media/image13.png"/><Relationship Id="rId12" Type="http://schemas.openxmlformats.org/officeDocument/2006/relationships/image" Target="../media/image15.png"/><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9" Type="http://schemas.openxmlformats.org/officeDocument/2006/relationships/image" Target="../media/image17.png"/><Relationship Id="rId5" Type="http://schemas.openxmlformats.org/officeDocument/2006/relationships/hyperlink" Target="https://storyset.com/amico?utm_source=slidesgo_template&amp;utm_medium=referral-link&amp;utm_campaign=slidesgo_final_slides&amp;utm_term=amico&amp;utm_content=storyset" TargetMode="External"/><Relationship Id="rId6" Type="http://schemas.openxmlformats.org/officeDocument/2006/relationships/hyperlink" Target="https://storyset.com/bro?utm_source=slidesgo_template&amp;utm_medium=referral-link&amp;utm_campaign=slidesgo_final_slides&amp;utm_term=bro&amp;utm_content=storyset" TargetMode="External"/><Relationship Id="rId7" Type="http://schemas.openxmlformats.org/officeDocument/2006/relationships/hyperlink" Target="https://storyset.com/rafiki?utm_source=slidesgo_template&amp;utm_medium=referral-link&amp;utm_campaign=slidesgo_final_slides&amp;utm_term=rafiki&amp;utm_content=storyset" TargetMode="External"/><Relationship Id="rId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bit.ly/2ZjL1p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workspace.google.com/marketplace/app/icons_for_slides_docs/38157832650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0.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9.jpg"/><Relationship Id="rId5" Type="http://schemas.openxmlformats.org/officeDocument/2006/relationships/image" Target="../media/image20.jpg"/><Relationship Id="rId6" Type="http://schemas.openxmlformats.org/officeDocument/2006/relationships/image" Target="../media/image22.jpg"/><Relationship Id="rId7" Type="http://schemas.openxmlformats.org/officeDocument/2006/relationships/image" Target="../media/image24.jpg"/><Relationship Id="rId8" Type="http://schemas.openxmlformats.org/officeDocument/2006/relationships/image" Target="../media/image2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grpSp>
        <p:nvGrpSpPr>
          <p:cNvPr id="162" name="Google Shape;162;p27"/>
          <p:cNvGrpSpPr/>
          <p:nvPr/>
        </p:nvGrpSpPr>
        <p:grpSpPr>
          <a:xfrm>
            <a:off x="0" y="685800"/>
            <a:ext cx="7586550" cy="9329925"/>
            <a:chOff x="0" y="685800"/>
            <a:chExt cx="7586550" cy="9329925"/>
          </a:xfrm>
        </p:grpSpPr>
        <p:cxnSp>
          <p:nvCxnSpPr>
            <p:cNvPr id="163" name="Google Shape;163;p27"/>
            <p:cNvCxnSpPr/>
            <p:nvPr/>
          </p:nvCxnSpPr>
          <p:spPr>
            <a:xfrm>
              <a:off x="2716050" y="10015725"/>
              <a:ext cx="4870500" cy="0"/>
            </a:xfrm>
            <a:prstGeom prst="straightConnector1">
              <a:avLst/>
            </a:prstGeom>
            <a:noFill/>
            <a:ln cap="flat" cmpd="sng" w="19050">
              <a:solidFill>
                <a:schemeClr val="dk1"/>
              </a:solidFill>
              <a:prstDash val="solid"/>
              <a:round/>
              <a:headEnd len="med" w="med" type="none"/>
              <a:tailEnd len="med" w="med" type="none"/>
            </a:ln>
          </p:spPr>
        </p:cxnSp>
        <p:cxnSp>
          <p:nvCxnSpPr>
            <p:cNvPr id="164" name="Google Shape;164;p27"/>
            <p:cNvCxnSpPr/>
            <p:nvPr/>
          </p:nvCxnSpPr>
          <p:spPr>
            <a:xfrm>
              <a:off x="0" y="685800"/>
              <a:ext cx="4870500" cy="0"/>
            </a:xfrm>
            <a:prstGeom prst="straightConnector1">
              <a:avLst/>
            </a:prstGeom>
            <a:noFill/>
            <a:ln cap="flat" cmpd="sng" w="19050">
              <a:solidFill>
                <a:schemeClr val="dk1"/>
              </a:solidFill>
              <a:prstDash val="solid"/>
              <a:round/>
              <a:headEnd len="med" w="med" type="none"/>
              <a:tailEnd len="med" w="med" type="none"/>
            </a:ln>
          </p:spPr>
        </p:cxnSp>
      </p:grpSp>
      <p:sp>
        <p:nvSpPr>
          <p:cNvPr id="165" name="Google Shape;165;p27"/>
          <p:cNvSpPr/>
          <p:nvPr/>
        </p:nvSpPr>
        <p:spPr>
          <a:xfrm>
            <a:off x="4126500" y="5841750"/>
            <a:ext cx="2814900" cy="281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7"/>
          <p:cNvPicPr preferRelativeResize="0"/>
          <p:nvPr/>
        </p:nvPicPr>
        <p:blipFill rotWithShape="1">
          <a:blip r:embed="rId3">
            <a:alphaModFix/>
          </a:blip>
          <a:srcRect b="9584" l="26970" r="21949" t="0"/>
          <a:stretch/>
        </p:blipFill>
        <p:spPr>
          <a:xfrm>
            <a:off x="512076" y="5248375"/>
            <a:ext cx="4243147" cy="4224876"/>
          </a:xfrm>
          <a:prstGeom prst="rect">
            <a:avLst/>
          </a:prstGeom>
          <a:noFill/>
          <a:ln>
            <a:noFill/>
          </a:ln>
        </p:spPr>
      </p:pic>
      <p:sp>
        <p:nvSpPr>
          <p:cNvPr id="167" name="Google Shape;167;p27"/>
          <p:cNvSpPr txBox="1"/>
          <p:nvPr>
            <p:ph type="ctrTitle"/>
          </p:nvPr>
        </p:nvSpPr>
        <p:spPr>
          <a:xfrm>
            <a:off x="835200" y="1510950"/>
            <a:ext cx="5889600" cy="31920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Activity Booklet: Geometric Bodies</a:t>
            </a:r>
            <a:endParaRPr/>
          </a:p>
        </p:txBody>
      </p:sp>
      <p:pic>
        <p:nvPicPr>
          <p:cNvPr id="168" name="Google Shape;168;p27"/>
          <p:cNvPicPr preferRelativeResize="0"/>
          <p:nvPr/>
        </p:nvPicPr>
        <p:blipFill rotWithShape="1">
          <a:blip r:embed="rId4">
            <a:alphaModFix/>
          </a:blip>
          <a:srcRect b="15931" l="27813" r="36459" t="0"/>
          <a:stretch/>
        </p:blipFill>
        <p:spPr>
          <a:xfrm>
            <a:off x="3316125" y="6144150"/>
            <a:ext cx="3191976" cy="4224876"/>
          </a:xfrm>
          <a:prstGeom prst="rect">
            <a:avLst/>
          </a:prstGeom>
          <a:noFill/>
          <a:ln>
            <a:noFill/>
          </a:ln>
        </p:spPr>
      </p:pic>
      <p:pic>
        <p:nvPicPr>
          <p:cNvPr id="169" name="Google Shape;169;p27"/>
          <p:cNvPicPr preferRelativeResize="0"/>
          <p:nvPr/>
        </p:nvPicPr>
        <p:blipFill rotWithShape="1">
          <a:blip r:embed="rId5">
            <a:alphaModFix/>
          </a:blip>
          <a:srcRect b="32129" l="30766" r="40888" t="17480"/>
          <a:stretch/>
        </p:blipFill>
        <p:spPr>
          <a:xfrm>
            <a:off x="1694950" y="7242750"/>
            <a:ext cx="3191976" cy="3191975"/>
          </a:xfrm>
          <a:prstGeom prst="rect">
            <a:avLst/>
          </a:prstGeom>
          <a:noFill/>
          <a:ln>
            <a:noFill/>
          </a:ln>
        </p:spPr>
      </p:pic>
      <p:sp>
        <p:nvSpPr>
          <p:cNvPr id="170" name="Google Shape;170;p27"/>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3</a:t>
            </a:r>
            <a:endParaRPr/>
          </a:p>
        </p:txBody>
      </p:sp>
      <p:sp>
        <p:nvSpPr>
          <p:cNvPr id="293" name="Google Shape;293;p36"/>
          <p:cNvSpPr txBox="1"/>
          <p:nvPr/>
        </p:nvSpPr>
        <p:spPr>
          <a:xfrm>
            <a:off x="717750" y="1762325"/>
            <a:ext cx="6121800" cy="3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pilogue"/>
                <a:ea typeface="Epilogue"/>
                <a:cs typeface="Epilogue"/>
                <a:sym typeface="Epilogue"/>
              </a:rPr>
              <a:t>Draw an object with the shape indicated </a:t>
            </a:r>
            <a:r>
              <a:rPr lang="en">
                <a:solidFill>
                  <a:schemeClr val="dk1"/>
                </a:solidFill>
                <a:latin typeface="Epilogue"/>
                <a:ea typeface="Epilogue"/>
                <a:cs typeface="Epilogue"/>
                <a:sym typeface="Epilogue"/>
              </a:rPr>
              <a:t>on the left side:</a:t>
            </a:r>
            <a:endParaRPr>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Epilogue"/>
              <a:ea typeface="Epilogue"/>
              <a:cs typeface="Epilogue"/>
              <a:sym typeface="Epilogue"/>
            </a:endParaRPr>
          </a:p>
        </p:txBody>
      </p:sp>
      <p:graphicFrame>
        <p:nvGraphicFramePr>
          <p:cNvPr id="294" name="Google Shape;294;p36"/>
          <p:cNvGraphicFramePr/>
          <p:nvPr/>
        </p:nvGraphicFramePr>
        <p:xfrm>
          <a:off x="512100" y="2619950"/>
          <a:ext cx="3000000" cy="3000000"/>
        </p:xfrm>
        <a:graphic>
          <a:graphicData uri="http://schemas.openxmlformats.org/drawingml/2006/table">
            <a:tbl>
              <a:tblPr>
                <a:noFill/>
                <a:tableStyleId>{EA0DDDB5-1235-48DA-B1AF-A08BDD3A1AD8}</a:tableStyleId>
              </a:tblPr>
              <a:tblGrid>
                <a:gridCol w="2039925"/>
                <a:gridCol w="2318675"/>
                <a:gridCol w="2179300"/>
              </a:tblGrid>
              <a:tr h="2201300">
                <a:tc>
                  <a:txBody>
                    <a:bodyPr/>
                    <a:lstStyle/>
                    <a:p>
                      <a:pPr indent="0" lvl="0" marL="0" rtl="0" algn="ctr">
                        <a:spcBef>
                          <a:spcPts val="0"/>
                        </a:spcBef>
                        <a:spcAft>
                          <a:spcPts val="0"/>
                        </a:spcAft>
                        <a:buNone/>
                      </a:pPr>
                      <a:r>
                        <a:rPr b="1" lang="en" sz="2400">
                          <a:latin typeface="Krona One"/>
                          <a:ea typeface="Krona One"/>
                          <a:cs typeface="Krona One"/>
                          <a:sym typeface="Krona One"/>
                        </a:rPr>
                        <a:t>Prism</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r h="2201300">
                <a:tc>
                  <a:txBody>
                    <a:bodyPr/>
                    <a:lstStyle/>
                    <a:p>
                      <a:pPr indent="0" lvl="0" marL="0" rtl="0" algn="ctr">
                        <a:spcBef>
                          <a:spcPts val="0"/>
                        </a:spcBef>
                        <a:spcAft>
                          <a:spcPts val="0"/>
                        </a:spcAft>
                        <a:buNone/>
                      </a:pPr>
                      <a:r>
                        <a:rPr b="1" lang="en" sz="2400">
                          <a:latin typeface="Krona One"/>
                          <a:ea typeface="Krona One"/>
                          <a:cs typeface="Krona One"/>
                          <a:sym typeface="Krona One"/>
                        </a:rPr>
                        <a:t>Cube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26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r h="2201300">
                <a:tc>
                  <a:txBody>
                    <a:bodyPr/>
                    <a:lstStyle/>
                    <a:p>
                      <a:pPr indent="0" lvl="0" marL="0" rtl="0" algn="ctr">
                        <a:spcBef>
                          <a:spcPts val="0"/>
                        </a:spcBef>
                        <a:spcAft>
                          <a:spcPts val="0"/>
                        </a:spcAft>
                        <a:buNone/>
                      </a:pPr>
                      <a:r>
                        <a:rPr b="1" lang="en" sz="2400">
                          <a:latin typeface="Krona One"/>
                          <a:ea typeface="Krona One"/>
                          <a:cs typeface="Krona One"/>
                          <a:sym typeface="Krona One"/>
                        </a:rPr>
                        <a:t>Cone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26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bl>
          </a:graphicData>
        </a:graphic>
      </p:graphicFrame>
      <p:sp>
        <p:nvSpPr>
          <p:cNvPr id="295" name="Google Shape;295;p36"/>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4</a:t>
            </a:r>
            <a:endParaRPr/>
          </a:p>
        </p:txBody>
      </p:sp>
      <p:graphicFrame>
        <p:nvGraphicFramePr>
          <p:cNvPr id="301" name="Google Shape;301;p37"/>
          <p:cNvGraphicFramePr/>
          <p:nvPr/>
        </p:nvGraphicFramePr>
        <p:xfrm>
          <a:off x="512100" y="2619950"/>
          <a:ext cx="3000000" cy="3000000"/>
        </p:xfrm>
        <a:graphic>
          <a:graphicData uri="http://schemas.openxmlformats.org/drawingml/2006/table">
            <a:tbl>
              <a:tblPr>
                <a:noFill/>
                <a:tableStyleId>{EA0DDDB5-1235-48DA-B1AF-A08BDD3A1AD8}</a:tableStyleId>
              </a:tblPr>
              <a:tblGrid>
                <a:gridCol w="2039925"/>
                <a:gridCol w="2318675"/>
                <a:gridCol w="2179300"/>
              </a:tblGrid>
              <a:tr h="2201300">
                <a:tc>
                  <a:txBody>
                    <a:bodyPr/>
                    <a:lstStyle/>
                    <a:p>
                      <a:pPr indent="0" lvl="0" marL="0" rtl="0" algn="ctr">
                        <a:spcBef>
                          <a:spcPts val="0"/>
                        </a:spcBef>
                        <a:spcAft>
                          <a:spcPts val="0"/>
                        </a:spcAft>
                        <a:buNone/>
                      </a:pPr>
                      <a:r>
                        <a:rPr b="1" lang="en" sz="2400">
                          <a:latin typeface="Krona One"/>
                          <a:ea typeface="Krona One"/>
                          <a:cs typeface="Krona One"/>
                          <a:sym typeface="Krona One"/>
                        </a:rPr>
                        <a:t>Sphere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r h="2201300">
                <a:tc>
                  <a:txBody>
                    <a:bodyPr/>
                    <a:lstStyle/>
                    <a:p>
                      <a:pPr indent="0" lvl="0" marL="0" rtl="0" algn="ctr">
                        <a:spcBef>
                          <a:spcPts val="0"/>
                        </a:spcBef>
                        <a:spcAft>
                          <a:spcPts val="0"/>
                        </a:spcAft>
                        <a:buNone/>
                      </a:pPr>
                      <a:r>
                        <a:rPr b="1" lang="en" sz="2400">
                          <a:latin typeface="Krona One"/>
                          <a:ea typeface="Krona One"/>
                          <a:cs typeface="Krona One"/>
                          <a:sym typeface="Krona One"/>
                        </a:rPr>
                        <a:t>Pyramid</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26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r h="2201300">
                <a:tc>
                  <a:txBody>
                    <a:bodyPr/>
                    <a:lstStyle/>
                    <a:p>
                      <a:pPr indent="0" lvl="0" marL="0" rtl="0" algn="ctr">
                        <a:spcBef>
                          <a:spcPts val="0"/>
                        </a:spcBef>
                        <a:spcAft>
                          <a:spcPts val="0"/>
                        </a:spcAft>
                        <a:buNone/>
                      </a:pPr>
                      <a:r>
                        <a:rPr b="1" lang="en" sz="2400">
                          <a:latin typeface="Krona One"/>
                          <a:ea typeface="Krona One"/>
                          <a:cs typeface="Krona One"/>
                          <a:sym typeface="Krona One"/>
                        </a:rPr>
                        <a:t>Cylinder</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b="1" sz="26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hMerge="1"/>
              </a:tr>
            </a:tbl>
          </a:graphicData>
        </a:graphic>
      </p:graphicFrame>
      <p:sp>
        <p:nvSpPr>
          <p:cNvPr id="302" name="Google Shape;302;p37"/>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303" name="Google Shape;303;p37"/>
          <p:cNvSpPr txBox="1"/>
          <p:nvPr/>
        </p:nvSpPr>
        <p:spPr>
          <a:xfrm>
            <a:off x="717750" y="1762325"/>
            <a:ext cx="6121800" cy="38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pilogue"/>
                <a:ea typeface="Epilogue"/>
                <a:cs typeface="Epilogue"/>
                <a:sym typeface="Epilogue"/>
              </a:rPr>
              <a:t>Draw an object with the shape indicated </a:t>
            </a:r>
            <a:r>
              <a:rPr lang="en">
                <a:solidFill>
                  <a:schemeClr val="dk1"/>
                </a:solidFill>
                <a:latin typeface="Epilogue"/>
                <a:ea typeface="Epilogue"/>
                <a:cs typeface="Epilogue"/>
                <a:sym typeface="Epilogue"/>
              </a:rPr>
              <a:t>on the left side:</a:t>
            </a:r>
            <a:endParaRPr>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Epilogue"/>
              <a:ea typeface="Epilogue"/>
              <a:cs typeface="Epilogue"/>
              <a:sym typeface="Epilog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aphicFrame>
        <p:nvGraphicFramePr>
          <p:cNvPr id="308" name="Google Shape;308;p38"/>
          <p:cNvGraphicFramePr/>
          <p:nvPr/>
        </p:nvGraphicFramePr>
        <p:xfrm>
          <a:off x="725913" y="2697420"/>
          <a:ext cx="3000000" cy="3000000"/>
        </p:xfrm>
        <a:graphic>
          <a:graphicData uri="http://schemas.openxmlformats.org/drawingml/2006/table">
            <a:tbl>
              <a:tblPr>
                <a:noFill/>
                <a:tableStyleId>{EA0DDDB5-1235-48DA-B1AF-A08BDD3A1AD8}</a:tableStyleId>
              </a:tblPr>
              <a:tblGrid>
                <a:gridCol w="4539225"/>
                <a:gridCol w="1571000"/>
              </a:tblGrid>
              <a:tr h="854375">
                <a:tc>
                  <a:txBody>
                    <a:bodyPr/>
                    <a:lstStyle/>
                    <a:p>
                      <a:pPr indent="0" lvl="0" marL="0" rtl="0" algn="l">
                        <a:lnSpc>
                          <a:spcPct val="115000"/>
                        </a:lnSpc>
                        <a:spcBef>
                          <a:spcPts val="0"/>
                        </a:spcBef>
                        <a:spcAft>
                          <a:spcPts val="1000"/>
                        </a:spcAft>
                        <a:buNone/>
                      </a:pPr>
                      <a:r>
                        <a:rPr b="1" lang="en">
                          <a:solidFill>
                            <a:schemeClr val="dk1"/>
                          </a:solidFill>
                          <a:latin typeface="Epilogue"/>
                          <a:ea typeface="Epilogue"/>
                          <a:cs typeface="Epilogue"/>
                          <a:sym typeface="Epilogue"/>
                        </a:rPr>
                        <a:t>The base of the cone</a:t>
                      </a:r>
                      <a:r>
                        <a:rPr lang="en">
                          <a:solidFill>
                            <a:schemeClr val="dk1"/>
                          </a:solidFill>
                          <a:latin typeface="Epilogue"/>
                          <a:ea typeface="Epilogue"/>
                          <a:cs typeface="Epilogue"/>
                          <a:sym typeface="Epilogue"/>
                        </a:rPr>
                        <a:t> is square</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500">
                        <a:latin typeface="Krona One"/>
                        <a:ea typeface="Krona One"/>
                        <a:cs typeface="Krona One"/>
                        <a:sym typeface="Kron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57675">
                <a:tc>
                  <a:txBody>
                    <a:bodyPr/>
                    <a:lstStyle/>
                    <a:p>
                      <a:pPr indent="0" lvl="0" marL="0" rtl="0" algn="l">
                        <a:lnSpc>
                          <a:spcPct val="115000"/>
                        </a:lnSpc>
                        <a:spcBef>
                          <a:spcPts val="0"/>
                        </a:spcBef>
                        <a:spcAft>
                          <a:spcPts val="1000"/>
                        </a:spcAft>
                        <a:buNone/>
                      </a:pPr>
                      <a:r>
                        <a:rPr b="1" lang="en">
                          <a:solidFill>
                            <a:schemeClr val="dk1"/>
                          </a:solidFill>
                          <a:latin typeface="Epilogue"/>
                          <a:ea typeface="Epilogue"/>
                          <a:cs typeface="Epilogue"/>
                          <a:sym typeface="Epilogue"/>
                        </a:rPr>
                        <a:t>All prisms</a:t>
                      </a:r>
                      <a:r>
                        <a:rPr lang="en">
                          <a:solidFill>
                            <a:schemeClr val="dk1"/>
                          </a:solidFill>
                          <a:latin typeface="Epilogue"/>
                          <a:ea typeface="Epilogue"/>
                          <a:cs typeface="Epilogue"/>
                          <a:sym typeface="Epilogue"/>
                        </a:rPr>
                        <a:t> are pyramids</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500">
                        <a:latin typeface="Krona One"/>
                        <a:ea typeface="Krona One"/>
                        <a:cs typeface="Krona One"/>
                        <a:sym typeface="Kron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93575">
                <a:tc>
                  <a:txBody>
                    <a:bodyPr/>
                    <a:lstStyle/>
                    <a:p>
                      <a:pPr indent="0" lvl="0" marL="0" rtl="0" algn="l">
                        <a:lnSpc>
                          <a:spcPct val="115000"/>
                        </a:lnSpc>
                        <a:spcBef>
                          <a:spcPts val="0"/>
                        </a:spcBef>
                        <a:spcAft>
                          <a:spcPts val="1000"/>
                        </a:spcAft>
                        <a:buNone/>
                      </a:pPr>
                      <a:r>
                        <a:rPr b="1" lang="en">
                          <a:solidFill>
                            <a:schemeClr val="dk1"/>
                          </a:solidFill>
                          <a:latin typeface="Epilogue"/>
                          <a:ea typeface="Epilogue"/>
                          <a:cs typeface="Epilogue"/>
                          <a:sym typeface="Epilogue"/>
                        </a:rPr>
                        <a:t>Round bodies</a:t>
                      </a:r>
                      <a:r>
                        <a:rPr lang="en">
                          <a:solidFill>
                            <a:schemeClr val="dk1"/>
                          </a:solidFill>
                          <a:latin typeface="Epilogue"/>
                          <a:ea typeface="Epilogue"/>
                          <a:cs typeface="Epilogue"/>
                          <a:sym typeface="Epilogue"/>
                        </a:rPr>
                        <a:t> have flat faces</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500">
                        <a:latin typeface="Krona One"/>
                        <a:ea typeface="Krona One"/>
                        <a:cs typeface="Krona One"/>
                        <a:sym typeface="Kron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57675">
                <a:tc>
                  <a:txBody>
                    <a:bodyPr/>
                    <a:lstStyle/>
                    <a:p>
                      <a:pPr indent="0" lvl="0" marL="0" rtl="0" algn="l">
                        <a:lnSpc>
                          <a:spcPct val="115000"/>
                        </a:lnSpc>
                        <a:spcBef>
                          <a:spcPts val="0"/>
                        </a:spcBef>
                        <a:spcAft>
                          <a:spcPts val="1000"/>
                        </a:spcAft>
                        <a:buNone/>
                      </a:pPr>
                      <a:r>
                        <a:rPr b="1" lang="en">
                          <a:solidFill>
                            <a:schemeClr val="dk1"/>
                          </a:solidFill>
                          <a:latin typeface="Epilogue"/>
                          <a:ea typeface="Epilogue"/>
                          <a:cs typeface="Epilogue"/>
                          <a:sym typeface="Epilogue"/>
                        </a:rPr>
                        <a:t>The cylinder </a:t>
                      </a:r>
                      <a:r>
                        <a:rPr lang="en">
                          <a:solidFill>
                            <a:schemeClr val="dk1"/>
                          </a:solidFill>
                          <a:latin typeface="Epilogue"/>
                          <a:ea typeface="Epilogue"/>
                          <a:cs typeface="Epilogue"/>
                          <a:sym typeface="Epilogue"/>
                        </a:rPr>
                        <a:t>has all flat parts</a:t>
                      </a:r>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b="1" sz="1500">
                        <a:latin typeface="Krona One"/>
                        <a:ea typeface="Krona One"/>
                        <a:cs typeface="Krona One"/>
                        <a:sym typeface="Kron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777700">
                <a:tc>
                  <a:txBody>
                    <a:bodyPr/>
                    <a:lstStyle/>
                    <a:p>
                      <a:pPr indent="0" lvl="0" marL="0" rtl="0" algn="l">
                        <a:lnSpc>
                          <a:spcPct val="115000"/>
                        </a:lnSpc>
                        <a:spcBef>
                          <a:spcPts val="0"/>
                        </a:spcBef>
                        <a:spcAft>
                          <a:spcPts val="1000"/>
                        </a:spcAft>
                        <a:buNone/>
                      </a:pPr>
                      <a:r>
                        <a:rPr b="1" lang="en">
                          <a:solidFill>
                            <a:schemeClr val="dk1"/>
                          </a:solidFill>
                          <a:latin typeface="Epilogue"/>
                          <a:ea typeface="Epilogue"/>
                          <a:cs typeface="Epilogue"/>
                          <a:sym typeface="Epilogue"/>
                        </a:rPr>
                        <a:t>Geometric bodies </a:t>
                      </a:r>
                      <a:r>
                        <a:rPr lang="en">
                          <a:solidFill>
                            <a:schemeClr val="dk1"/>
                          </a:solidFill>
                          <a:latin typeface="Epilogue"/>
                          <a:ea typeface="Epilogue"/>
                          <a:cs typeface="Epilogue"/>
                          <a:sym typeface="Epilogue"/>
                        </a:rPr>
                        <a:t>are elements that occupy a place in space</a:t>
                      </a:r>
                      <a:endParaRPr>
                        <a:solidFill>
                          <a:schemeClr val="dk1"/>
                        </a:solidFill>
                        <a:latin typeface="Epilogue"/>
                        <a:ea typeface="Epilogue"/>
                        <a:cs typeface="Epilogue"/>
                        <a:sym typeface="Epilogue"/>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b="1" sz="1500">
                        <a:latin typeface="Krona One"/>
                        <a:ea typeface="Krona One"/>
                        <a:cs typeface="Krona One"/>
                        <a:sym typeface="Krona On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sp>
        <p:nvSpPr>
          <p:cNvPr id="309" name="Google Shape;309;p38"/>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5</a:t>
            </a:r>
            <a:endParaRPr/>
          </a:p>
        </p:txBody>
      </p:sp>
      <p:sp>
        <p:nvSpPr>
          <p:cNvPr id="310" name="Google Shape;310;p38"/>
          <p:cNvSpPr txBox="1"/>
          <p:nvPr/>
        </p:nvSpPr>
        <p:spPr>
          <a:xfrm>
            <a:off x="939750" y="1762325"/>
            <a:ext cx="5677800" cy="4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Epilogue"/>
                <a:ea typeface="Epilogue"/>
                <a:cs typeface="Epilogue"/>
                <a:sym typeface="Epilogue"/>
              </a:rPr>
              <a:t>Answer </a:t>
            </a:r>
            <a:r>
              <a:rPr b="1" lang="en">
                <a:solidFill>
                  <a:schemeClr val="dk1"/>
                </a:solidFill>
                <a:latin typeface="Epilogue"/>
                <a:ea typeface="Epilogue"/>
                <a:cs typeface="Epilogue"/>
                <a:sym typeface="Epilogue"/>
              </a:rPr>
              <a:t>true or false </a:t>
            </a:r>
            <a:r>
              <a:rPr lang="en">
                <a:solidFill>
                  <a:schemeClr val="dk1"/>
                </a:solidFill>
                <a:latin typeface="Epilogue"/>
                <a:ea typeface="Epilogue"/>
                <a:cs typeface="Epilogue"/>
                <a:sym typeface="Epilogue"/>
              </a:rPr>
              <a:t>to the following statements:</a:t>
            </a:r>
            <a:endParaRPr>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Epilogue"/>
              <a:ea typeface="Epilogue"/>
              <a:cs typeface="Epilogue"/>
              <a:sym typeface="Epilogue"/>
            </a:endParaRPr>
          </a:p>
        </p:txBody>
      </p:sp>
      <p:sp>
        <p:nvSpPr>
          <p:cNvPr id="311" name="Google Shape;311;p38"/>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312" name="Google Shape;312;p38"/>
          <p:cNvSpPr/>
          <p:nvPr/>
        </p:nvSpPr>
        <p:spPr>
          <a:xfrm>
            <a:off x="5958550" y="7797625"/>
            <a:ext cx="3035700" cy="3035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8"/>
          <p:cNvPicPr preferRelativeResize="0"/>
          <p:nvPr/>
        </p:nvPicPr>
        <p:blipFill rotWithShape="1">
          <a:blip r:embed="rId3">
            <a:alphaModFix/>
          </a:blip>
          <a:srcRect b="9584" l="26970" r="21949" t="0"/>
          <a:stretch/>
        </p:blipFill>
        <p:spPr>
          <a:xfrm>
            <a:off x="4056875" y="7280050"/>
            <a:ext cx="2544864" cy="2533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6</a:t>
            </a:r>
            <a:endParaRPr/>
          </a:p>
        </p:txBody>
      </p:sp>
      <p:sp>
        <p:nvSpPr>
          <p:cNvPr id="319" name="Google Shape;319;p39"/>
          <p:cNvSpPr txBox="1"/>
          <p:nvPr/>
        </p:nvSpPr>
        <p:spPr>
          <a:xfrm>
            <a:off x="687750" y="1762325"/>
            <a:ext cx="6181800" cy="7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Epilogue"/>
                <a:ea typeface="Epilogue"/>
                <a:cs typeface="Epilogue"/>
                <a:sym typeface="Epilogue"/>
              </a:rPr>
              <a:t>Do the following </a:t>
            </a:r>
            <a:r>
              <a:rPr b="1" lang="en">
                <a:solidFill>
                  <a:schemeClr val="dk1"/>
                </a:solidFill>
                <a:latin typeface="Epilogue"/>
                <a:ea typeface="Epilogue"/>
                <a:cs typeface="Epilogue"/>
                <a:sym typeface="Epilogue"/>
              </a:rPr>
              <a:t>word search</a:t>
            </a:r>
            <a:r>
              <a:rPr lang="en">
                <a:solidFill>
                  <a:schemeClr val="dk1"/>
                </a:solidFill>
                <a:latin typeface="Epilogue"/>
                <a:ea typeface="Epilogue"/>
                <a:cs typeface="Epilogue"/>
                <a:sym typeface="Epilogue"/>
              </a:rPr>
              <a:t> and find the following words: </a:t>
            </a:r>
            <a:r>
              <a:rPr b="1" lang="en">
                <a:solidFill>
                  <a:schemeClr val="dk1"/>
                </a:solidFill>
                <a:latin typeface="Epilogue"/>
                <a:ea typeface="Epilogue"/>
                <a:cs typeface="Epilogue"/>
                <a:sym typeface="Epilogue"/>
              </a:rPr>
              <a:t>Prism, Cube, Cylinder, Sphere, body, geometric, Cone and Pyramid</a:t>
            </a:r>
            <a:endParaRPr b="1">
              <a:latin typeface="Epilogue"/>
              <a:ea typeface="Epilogue"/>
              <a:cs typeface="Epilogue"/>
              <a:sym typeface="Epilogue"/>
            </a:endParaRPr>
          </a:p>
        </p:txBody>
      </p:sp>
      <p:graphicFrame>
        <p:nvGraphicFramePr>
          <p:cNvPr id="320" name="Google Shape;320;p39"/>
          <p:cNvGraphicFramePr/>
          <p:nvPr/>
        </p:nvGraphicFramePr>
        <p:xfrm>
          <a:off x="512100" y="2698650"/>
          <a:ext cx="3000000" cy="3000000"/>
        </p:xfrm>
        <a:graphic>
          <a:graphicData uri="http://schemas.openxmlformats.org/drawingml/2006/table">
            <a:tbl>
              <a:tblPr>
                <a:noFill/>
                <a:tableStyleId>{EA0DDDB5-1235-48DA-B1AF-A08BDD3A1AD8}</a:tableStyleId>
              </a:tblPr>
              <a:tblGrid>
                <a:gridCol w="653800"/>
                <a:gridCol w="653800"/>
                <a:gridCol w="653800"/>
                <a:gridCol w="653800"/>
                <a:gridCol w="653800"/>
                <a:gridCol w="653800"/>
                <a:gridCol w="653800"/>
                <a:gridCol w="653800"/>
                <a:gridCol w="653800"/>
                <a:gridCol w="653800"/>
              </a:tblGrid>
              <a:tr h="676275">
                <a:tc>
                  <a:txBody>
                    <a:bodyPr/>
                    <a:lstStyle/>
                    <a:p>
                      <a:pPr indent="0" lvl="0" marL="0" rtl="0" algn="ctr">
                        <a:spcBef>
                          <a:spcPts val="0"/>
                        </a:spcBef>
                        <a:spcAft>
                          <a:spcPts val="0"/>
                        </a:spcAft>
                        <a:buNone/>
                      </a:pPr>
                      <a:r>
                        <a:rPr lang="en" sz="2700">
                          <a:latin typeface="Epilogue"/>
                          <a:ea typeface="Epilogue"/>
                          <a:cs typeface="Epilogue"/>
                          <a:sym typeface="Epilogue"/>
                        </a:rPr>
                        <a:t>j</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s</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c</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c</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g</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p</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c</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p</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w</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o</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i</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h</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f</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y</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p</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h</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k</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n</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b</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o</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y</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m</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t</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n</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w</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i</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i</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p</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y</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a</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m</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i</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n</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s</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h</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g</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h</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n</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v</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m</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o</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x</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g</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h</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g</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g</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o</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m</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e</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t</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i</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c</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z</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a</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a</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o</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k</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x</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t</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r h="676275">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r</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l</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d</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u</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j</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c</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p</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2700">
                          <a:latin typeface="Epilogue"/>
                          <a:ea typeface="Epilogue"/>
                          <a:cs typeface="Epilogue"/>
                          <a:sym typeface="Epilogue"/>
                        </a:rPr>
                        <a:t>q</a:t>
                      </a:r>
                      <a:endParaRPr sz="2700">
                        <a:latin typeface="Epilogue"/>
                        <a:ea typeface="Epilogue"/>
                        <a:cs typeface="Epilogue"/>
                        <a:sym typeface="Epilogu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sp>
        <p:nvSpPr>
          <p:cNvPr id="321" name="Google Shape;321;p39"/>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0"/>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7</a:t>
            </a:r>
            <a:endParaRPr/>
          </a:p>
        </p:txBody>
      </p:sp>
      <p:sp>
        <p:nvSpPr>
          <p:cNvPr id="327" name="Google Shape;327;p40"/>
          <p:cNvSpPr txBox="1"/>
          <p:nvPr/>
        </p:nvSpPr>
        <p:spPr>
          <a:xfrm>
            <a:off x="1242300" y="1762325"/>
            <a:ext cx="5072700" cy="63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Epilogue"/>
                <a:ea typeface="Epilogue"/>
                <a:cs typeface="Epilogue"/>
                <a:sym typeface="Epilogue"/>
              </a:rPr>
              <a:t>Connect with a line</a:t>
            </a:r>
            <a:r>
              <a:rPr b="1" lang="en">
                <a:solidFill>
                  <a:schemeClr val="dk1"/>
                </a:solidFill>
                <a:latin typeface="Epilogue"/>
                <a:ea typeface="Epilogue"/>
                <a:cs typeface="Epilogue"/>
                <a:sym typeface="Epilogue"/>
              </a:rPr>
              <a:t> </a:t>
            </a:r>
            <a:r>
              <a:rPr lang="en">
                <a:solidFill>
                  <a:schemeClr val="dk1"/>
                </a:solidFill>
                <a:latin typeface="Epilogue"/>
                <a:ea typeface="Epilogue"/>
                <a:cs typeface="Epilogue"/>
                <a:sym typeface="Epilogue"/>
              </a:rPr>
              <a:t>the geometric body with the corresponding image:</a:t>
            </a:r>
            <a:endParaRPr>
              <a:solidFill>
                <a:schemeClr val="dk1"/>
              </a:solidFill>
              <a:latin typeface="Epilogue"/>
              <a:ea typeface="Epilogue"/>
              <a:cs typeface="Epilogue"/>
              <a:sym typeface="Epilogue"/>
            </a:endParaRPr>
          </a:p>
        </p:txBody>
      </p:sp>
      <p:sp>
        <p:nvSpPr>
          <p:cNvPr id="328" name="Google Shape;328;p40"/>
          <p:cNvSpPr txBox="1"/>
          <p:nvPr/>
        </p:nvSpPr>
        <p:spPr>
          <a:xfrm>
            <a:off x="831100" y="300695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Cube</a:t>
            </a:r>
            <a:endParaRPr b="1" sz="2400">
              <a:solidFill>
                <a:schemeClr val="dk1"/>
              </a:solidFill>
              <a:latin typeface="Krona One"/>
              <a:ea typeface="Krona One"/>
              <a:cs typeface="Krona One"/>
              <a:sym typeface="Krona One"/>
            </a:endParaRPr>
          </a:p>
        </p:txBody>
      </p:sp>
      <p:sp>
        <p:nvSpPr>
          <p:cNvPr id="329" name="Google Shape;329;p40"/>
          <p:cNvSpPr txBox="1"/>
          <p:nvPr/>
        </p:nvSpPr>
        <p:spPr>
          <a:xfrm>
            <a:off x="831100" y="402987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Sphere</a:t>
            </a:r>
            <a:endParaRPr b="1" sz="2400">
              <a:solidFill>
                <a:schemeClr val="dk1"/>
              </a:solidFill>
              <a:latin typeface="Krona One"/>
              <a:ea typeface="Krona One"/>
              <a:cs typeface="Krona One"/>
              <a:sym typeface="Krona One"/>
            </a:endParaRPr>
          </a:p>
        </p:txBody>
      </p:sp>
      <p:sp>
        <p:nvSpPr>
          <p:cNvPr id="330" name="Google Shape;330;p40"/>
          <p:cNvSpPr txBox="1"/>
          <p:nvPr/>
        </p:nvSpPr>
        <p:spPr>
          <a:xfrm>
            <a:off x="831100" y="505280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Pyramid</a:t>
            </a:r>
            <a:endParaRPr b="1" sz="2400">
              <a:solidFill>
                <a:schemeClr val="dk1"/>
              </a:solidFill>
              <a:latin typeface="Krona One"/>
              <a:ea typeface="Krona One"/>
              <a:cs typeface="Krona One"/>
              <a:sym typeface="Krona One"/>
            </a:endParaRPr>
          </a:p>
        </p:txBody>
      </p:sp>
      <p:sp>
        <p:nvSpPr>
          <p:cNvPr id="331" name="Google Shape;331;p40"/>
          <p:cNvSpPr txBox="1"/>
          <p:nvPr/>
        </p:nvSpPr>
        <p:spPr>
          <a:xfrm>
            <a:off x="831100" y="607572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Cone</a:t>
            </a:r>
            <a:endParaRPr b="1" sz="2400">
              <a:solidFill>
                <a:schemeClr val="dk1"/>
              </a:solidFill>
              <a:latin typeface="Krona One"/>
              <a:ea typeface="Krona One"/>
              <a:cs typeface="Krona One"/>
              <a:sym typeface="Krona One"/>
            </a:endParaRPr>
          </a:p>
        </p:txBody>
      </p:sp>
      <p:sp>
        <p:nvSpPr>
          <p:cNvPr id="332" name="Google Shape;332;p40"/>
          <p:cNvSpPr txBox="1"/>
          <p:nvPr/>
        </p:nvSpPr>
        <p:spPr>
          <a:xfrm>
            <a:off x="831100" y="709865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Cylinder</a:t>
            </a:r>
            <a:endParaRPr b="1" sz="2400">
              <a:solidFill>
                <a:schemeClr val="dk1"/>
              </a:solidFill>
              <a:latin typeface="Krona One"/>
              <a:ea typeface="Krona One"/>
              <a:cs typeface="Krona One"/>
              <a:sym typeface="Krona One"/>
            </a:endParaRPr>
          </a:p>
        </p:txBody>
      </p:sp>
      <p:sp>
        <p:nvSpPr>
          <p:cNvPr id="333" name="Google Shape;333;p40"/>
          <p:cNvSpPr txBox="1"/>
          <p:nvPr/>
        </p:nvSpPr>
        <p:spPr>
          <a:xfrm>
            <a:off x="831100" y="812157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latin typeface="Krona One"/>
                <a:ea typeface="Krona One"/>
                <a:cs typeface="Krona One"/>
                <a:sym typeface="Krona One"/>
              </a:rPr>
              <a:t>Prism</a:t>
            </a:r>
            <a:endParaRPr b="1" sz="2400">
              <a:solidFill>
                <a:schemeClr val="dk1"/>
              </a:solidFill>
              <a:latin typeface="Krona One"/>
              <a:ea typeface="Krona One"/>
              <a:cs typeface="Krona One"/>
              <a:sym typeface="Krona One"/>
            </a:endParaRPr>
          </a:p>
        </p:txBody>
      </p:sp>
      <p:sp>
        <p:nvSpPr>
          <p:cNvPr id="334" name="Google Shape;334;p40"/>
          <p:cNvSpPr txBox="1"/>
          <p:nvPr/>
        </p:nvSpPr>
        <p:spPr>
          <a:xfrm>
            <a:off x="4351650" y="300695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Rectangular box</a:t>
            </a:r>
            <a:endParaRPr>
              <a:solidFill>
                <a:schemeClr val="dk1"/>
              </a:solidFill>
              <a:latin typeface="Epilogue"/>
              <a:ea typeface="Epilogue"/>
              <a:cs typeface="Epilogue"/>
              <a:sym typeface="Epilogue"/>
            </a:endParaRPr>
          </a:p>
        </p:txBody>
      </p:sp>
      <p:sp>
        <p:nvSpPr>
          <p:cNvPr id="335" name="Google Shape;335;p40"/>
          <p:cNvSpPr txBox="1"/>
          <p:nvPr/>
        </p:nvSpPr>
        <p:spPr>
          <a:xfrm>
            <a:off x="4351650" y="402987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Tent</a:t>
            </a:r>
            <a:endParaRPr>
              <a:solidFill>
                <a:schemeClr val="dk1"/>
              </a:solidFill>
              <a:latin typeface="Epilogue"/>
              <a:ea typeface="Epilogue"/>
              <a:cs typeface="Epilogue"/>
              <a:sym typeface="Epilogue"/>
            </a:endParaRPr>
          </a:p>
        </p:txBody>
      </p:sp>
      <p:sp>
        <p:nvSpPr>
          <p:cNvPr id="336" name="Google Shape;336;p40"/>
          <p:cNvSpPr txBox="1"/>
          <p:nvPr/>
        </p:nvSpPr>
        <p:spPr>
          <a:xfrm>
            <a:off x="4351650" y="505280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Tennis ball</a:t>
            </a:r>
            <a:endParaRPr>
              <a:solidFill>
                <a:schemeClr val="dk1"/>
              </a:solidFill>
              <a:latin typeface="Epilogue"/>
              <a:ea typeface="Epilogue"/>
              <a:cs typeface="Epilogue"/>
              <a:sym typeface="Epilogue"/>
            </a:endParaRPr>
          </a:p>
        </p:txBody>
      </p:sp>
      <p:sp>
        <p:nvSpPr>
          <p:cNvPr id="337" name="Google Shape;337;p40"/>
          <p:cNvSpPr txBox="1"/>
          <p:nvPr/>
        </p:nvSpPr>
        <p:spPr>
          <a:xfrm>
            <a:off x="4351650" y="607572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Birthday hat</a:t>
            </a:r>
            <a:endParaRPr>
              <a:solidFill>
                <a:schemeClr val="dk1"/>
              </a:solidFill>
              <a:latin typeface="Epilogue"/>
              <a:ea typeface="Epilogue"/>
              <a:cs typeface="Epilogue"/>
              <a:sym typeface="Epilogue"/>
            </a:endParaRPr>
          </a:p>
        </p:txBody>
      </p:sp>
      <p:sp>
        <p:nvSpPr>
          <p:cNvPr id="338" name="Google Shape;338;p40"/>
          <p:cNvSpPr txBox="1"/>
          <p:nvPr/>
        </p:nvSpPr>
        <p:spPr>
          <a:xfrm>
            <a:off x="4351650" y="7098650"/>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Dice</a:t>
            </a:r>
            <a:endParaRPr>
              <a:solidFill>
                <a:schemeClr val="dk1"/>
              </a:solidFill>
              <a:latin typeface="Epilogue"/>
              <a:ea typeface="Epilogue"/>
              <a:cs typeface="Epilogue"/>
              <a:sym typeface="Epilogue"/>
            </a:endParaRPr>
          </a:p>
        </p:txBody>
      </p:sp>
      <p:sp>
        <p:nvSpPr>
          <p:cNvPr id="339" name="Google Shape;339;p40"/>
          <p:cNvSpPr txBox="1"/>
          <p:nvPr/>
        </p:nvSpPr>
        <p:spPr>
          <a:xfrm>
            <a:off x="4351650" y="8121575"/>
            <a:ext cx="2379300" cy="772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pilogue"/>
                <a:ea typeface="Epilogue"/>
                <a:cs typeface="Epilogue"/>
                <a:sym typeface="Epilogue"/>
              </a:rPr>
              <a:t>Battery</a:t>
            </a:r>
            <a:endParaRPr>
              <a:solidFill>
                <a:schemeClr val="dk1"/>
              </a:solidFill>
              <a:latin typeface="Epilogue"/>
              <a:ea typeface="Epilogue"/>
              <a:cs typeface="Epilogue"/>
              <a:sym typeface="Epilogue"/>
            </a:endParaRPr>
          </a:p>
        </p:txBody>
      </p:sp>
      <p:sp>
        <p:nvSpPr>
          <p:cNvPr id="340" name="Google Shape;340;p40"/>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8</a:t>
            </a:r>
            <a:endParaRPr/>
          </a:p>
        </p:txBody>
      </p:sp>
      <p:sp>
        <p:nvSpPr>
          <p:cNvPr id="346" name="Google Shape;346;p41"/>
          <p:cNvSpPr txBox="1"/>
          <p:nvPr/>
        </p:nvSpPr>
        <p:spPr>
          <a:xfrm>
            <a:off x="687750" y="1762325"/>
            <a:ext cx="6181800" cy="41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pilogue"/>
                <a:ea typeface="Epilogue"/>
                <a:cs typeface="Epilogue"/>
                <a:sym typeface="Epilogue"/>
              </a:rPr>
              <a:t>Identify and write the name </a:t>
            </a:r>
            <a:r>
              <a:rPr lang="en">
                <a:solidFill>
                  <a:schemeClr val="dk1"/>
                </a:solidFill>
                <a:latin typeface="Epilogue"/>
                <a:ea typeface="Epilogue"/>
                <a:cs typeface="Epilogue"/>
                <a:sym typeface="Epilogue"/>
              </a:rPr>
              <a:t>of the decomposed geometric body</a:t>
            </a:r>
            <a:endParaRPr>
              <a:solidFill>
                <a:schemeClr val="dk1"/>
              </a:solidFill>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Epilogue"/>
              <a:ea typeface="Epilogue"/>
              <a:cs typeface="Epilogue"/>
              <a:sym typeface="Epilogue"/>
            </a:endParaRPr>
          </a:p>
          <a:p>
            <a:pPr indent="0" lvl="0" marL="0" rtl="0" algn="l">
              <a:lnSpc>
                <a:spcPct val="115000"/>
              </a:lnSpc>
              <a:spcBef>
                <a:spcPts val="0"/>
              </a:spcBef>
              <a:spcAft>
                <a:spcPts val="0"/>
              </a:spcAft>
              <a:buNone/>
            </a:pPr>
            <a:r>
              <a:t/>
            </a:r>
            <a:endParaRPr b="1">
              <a:solidFill>
                <a:schemeClr val="dk1"/>
              </a:solidFill>
              <a:latin typeface="Epilogue"/>
              <a:ea typeface="Epilogue"/>
              <a:cs typeface="Epilogue"/>
              <a:sym typeface="Epilogue"/>
            </a:endParaRPr>
          </a:p>
        </p:txBody>
      </p:sp>
      <p:grpSp>
        <p:nvGrpSpPr>
          <p:cNvPr id="347" name="Google Shape;347;p41"/>
          <p:cNvGrpSpPr/>
          <p:nvPr/>
        </p:nvGrpSpPr>
        <p:grpSpPr>
          <a:xfrm>
            <a:off x="1220424" y="2829961"/>
            <a:ext cx="1480719" cy="2069806"/>
            <a:chOff x="641125" y="3153850"/>
            <a:chExt cx="2608277" cy="3645950"/>
          </a:xfrm>
        </p:grpSpPr>
        <p:pic>
          <p:nvPicPr>
            <p:cNvPr id="348" name="Google Shape;348;p41"/>
            <p:cNvPicPr preferRelativeResize="0"/>
            <p:nvPr/>
          </p:nvPicPr>
          <p:blipFill rotWithShape="1">
            <a:blip r:embed="rId3">
              <a:alphaModFix/>
            </a:blip>
            <a:srcRect b="16417" l="31160" r="32889" t="12357"/>
            <a:stretch/>
          </p:blipFill>
          <p:spPr>
            <a:xfrm>
              <a:off x="641125" y="3153850"/>
              <a:ext cx="2608277" cy="2906950"/>
            </a:xfrm>
            <a:prstGeom prst="rect">
              <a:avLst/>
            </a:prstGeom>
            <a:noFill/>
            <a:ln>
              <a:noFill/>
            </a:ln>
          </p:spPr>
        </p:pic>
        <p:sp>
          <p:nvSpPr>
            <p:cNvPr id="349" name="Google Shape;349;p41"/>
            <p:cNvSpPr/>
            <p:nvPr/>
          </p:nvSpPr>
          <p:spPr>
            <a:xfrm>
              <a:off x="1508161" y="5925600"/>
              <a:ext cx="874200" cy="874200"/>
            </a:xfrm>
            <a:prstGeom prst="ellipse">
              <a:avLst/>
            </a:prstGeom>
            <a:gradFill>
              <a:gsLst>
                <a:gs pos="0">
                  <a:schemeClr val="lt2"/>
                </a:gs>
                <a:gs pos="100000">
                  <a:srgbClr val="EBBA6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41"/>
          <p:cNvSpPr txBox="1"/>
          <p:nvPr/>
        </p:nvSpPr>
        <p:spPr>
          <a:xfrm>
            <a:off x="4020600" y="3478463"/>
            <a:ext cx="2636400" cy="772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chemeClr val="dk1"/>
              </a:solidFill>
              <a:latin typeface="Krona One"/>
              <a:ea typeface="Krona One"/>
              <a:cs typeface="Krona One"/>
              <a:sym typeface="Krona One"/>
            </a:endParaRPr>
          </a:p>
        </p:txBody>
      </p:sp>
      <p:grpSp>
        <p:nvGrpSpPr>
          <p:cNvPr id="351" name="Google Shape;351;p41"/>
          <p:cNvGrpSpPr/>
          <p:nvPr/>
        </p:nvGrpSpPr>
        <p:grpSpPr>
          <a:xfrm>
            <a:off x="1159271" y="5193594"/>
            <a:ext cx="1587838" cy="2093206"/>
            <a:chOff x="581888" y="5981150"/>
            <a:chExt cx="2628000" cy="3464425"/>
          </a:xfrm>
        </p:grpSpPr>
        <p:sp>
          <p:nvSpPr>
            <p:cNvPr id="352" name="Google Shape;352;p41"/>
            <p:cNvSpPr/>
            <p:nvPr/>
          </p:nvSpPr>
          <p:spPr>
            <a:xfrm>
              <a:off x="581888" y="6638175"/>
              <a:ext cx="657000" cy="21504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1238888" y="6638175"/>
              <a:ext cx="657000" cy="21504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1895888" y="6638175"/>
              <a:ext cx="657000" cy="21504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2552888" y="6638175"/>
              <a:ext cx="657000" cy="21504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581888" y="5981150"/>
              <a:ext cx="657000" cy="6570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2552880" y="8788575"/>
              <a:ext cx="657000" cy="657000"/>
            </a:xfrm>
            <a:prstGeom prst="rect">
              <a:avLst/>
            </a:prstGeom>
            <a:gradFill>
              <a:gsLst>
                <a:gs pos="0">
                  <a:schemeClr val="accent2"/>
                </a:gs>
                <a:gs pos="100000">
                  <a:srgbClr val="32A5C2"/>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41"/>
          <p:cNvSpPr txBox="1"/>
          <p:nvPr/>
        </p:nvSpPr>
        <p:spPr>
          <a:xfrm>
            <a:off x="4020600" y="5853800"/>
            <a:ext cx="2636400" cy="772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chemeClr val="dk1"/>
              </a:solidFill>
              <a:latin typeface="Krona One"/>
              <a:ea typeface="Krona One"/>
              <a:cs typeface="Krona One"/>
              <a:sym typeface="Krona One"/>
            </a:endParaRPr>
          </a:p>
        </p:txBody>
      </p:sp>
      <p:grpSp>
        <p:nvGrpSpPr>
          <p:cNvPr id="359" name="Google Shape;359;p41"/>
          <p:cNvGrpSpPr/>
          <p:nvPr/>
        </p:nvGrpSpPr>
        <p:grpSpPr>
          <a:xfrm>
            <a:off x="925826" y="7623330"/>
            <a:ext cx="2069925" cy="2069925"/>
            <a:chOff x="0" y="7593900"/>
            <a:chExt cx="2989925" cy="2989925"/>
          </a:xfrm>
        </p:grpSpPr>
        <p:sp>
          <p:nvSpPr>
            <p:cNvPr id="360" name="Google Shape;360;p41"/>
            <p:cNvSpPr/>
            <p:nvPr/>
          </p:nvSpPr>
          <p:spPr>
            <a:xfrm>
              <a:off x="947308" y="7593900"/>
              <a:ext cx="1095300" cy="947400"/>
            </a:xfrm>
            <a:prstGeom prst="triangle">
              <a:avLst>
                <a:gd fmla="val 50000" name="adj"/>
              </a:avLst>
            </a:prstGeom>
            <a:gradFill>
              <a:gsLst>
                <a:gs pos="0">
                  <a:schemeClr val="accent1"/>
                </a:gs>
                <a:gs pos="100000">
                  <a:srgbClr val="CB8CA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rot="5400000">
              <a:off x="1968575" y="8615158"/>
              <a:ext cx="1095300" cy="947400"/>
            </a:xfrm>
            <a:prstGeom prst="triangle">
              <a:avLst>
                <a:gd fmla="val 50000" name="adj"/>
              </a:avLst>
            </a:prstGeom>
            <a:gradFill>
              <a:gsLst>
                <a:gs pos="0">
                  <a:schemeClr val="accent1"/>
                </a:gs>
                <a:gs pos="100000">
                  <a:srgbClr val="CB8CA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rot="10800000">
              <a:off x="947317" y="9636425"/>
              <a:ext cx="1095300" cy="947400"/>
            </a:xfrm>
            <a:prstGeom prst="triangle">
              <a:avLst>
                <a:gd fmla="val 50000" name="adj"/>
              </a:avLst>
            </a:prstGeom>
            <a:gradFill>
              <a:gsLst>
                <a:gs pos="0">
                  <a:schemeClr val="accent1"/>
                </a:gs>
                <a:gs pos="100000">
                  <a:srgbClr val="CB8CA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flipH="1" rot="-5400000">
              <a:off x="-73950" y="8615158"/>
              <a:ext cx="1095300" cy="947400"/>
            </a:xfrm>
            <a:prstGeom prst="triangle">
              <a:avLst>
                <a:gd fmla="val 50000" name="adj"/>
              </a:avLst>
            </a:prstGeom>
            <a:gradFill>
              <a:gsLst>
                <a:gs pos="0">
                  <a:schemeClr val="accent1"/>
                </a:gs>
                <a:gs pos="100000">
                  <a:srgbClr val="CB8CA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947310" y="8541207"/>
              <a:ext cx="1095300" cy="1095300"/>
            </a:xfrm>
            <a:prstGeom prst="rect">
              <a:avLst/>
            </a:prstGeom>
            <a:gradFill>
              <a:gsLst>
                <a:gs pos="0">
                  <a:schemeClr val="accent1"/>
                </a:gs>
                <a:gs pos="100000">
                  <a:srgbClr val="CB8CA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41"/>
          <p:cNvSpPr txBox="1"/>
          <p:nvPr/>
        </p:nvSpPr>
        <p:spPr>
          <a:xfrm>
            <a:off x="4020600" y="8229125"/>
            <a:ext cx="2636400" cy="7728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2400">
              <a:solidFill>
                <a:schemeClr val="dk1"/>
              </a:solidFill>
              <a:latin typeface="Krona One"/>
              <a:ea typeface="Krona One"/>
              <a:cs typeface="Krona One"/>
              <a:sym typeface="Krona One"/>
            </a:endParaRPr>
          </a:p>
        </p:txBody>
      </p:sp>
      <p:sp>
        <p:nvSpPr>
          <p:cNvPr id="366" name="Google Shape;366;p41"/>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9</a:t>
            </a:r>
            <a:endParaRPr/>
          </a:p>
        </p:txBody>
      </p:sp>
      <p:sp>
        <p:nvSpPr>
          <p:cNvPr id="372" name="Google Shape;372;p42"/>
          <p:cNvSpPr txBox="1"/>
          <p:nvPr/>
        </p:nvSpPr>
        <p:spPr>
          <a:xfrm>
            <a:off x="1007850" y="1762325"/>
            <a:ext cx="5541600" cy="9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Epilogue"/>
                <a:ea typeface="Epilogue"/>
                <a:cs typeface="Epilogue"/>
                <a:sym typeface="Epilogue"/>
              </a:rPr>
              <a:t>Memotest of geometric bodies. </a:t>
            </a:r>
            <a:r>
              <a:rPr lang="en">
                <a:solidFill>
                  <a:schemeClr val="dk1"/>
                </a:solidFill>
                <a:latin typeface="Epilogue"/>
                <a:ea typeface="Epilogue"/>
                <a:cs typeface="Epilogue"/>
                <a:sym typeface="Epilogue"/>
              </a:rPr>
              <a:t>Find the pair of geometric bodies (Prism, Cube, Cone, Sphere, Cylinder, Pyramid)</a:t>
            </a:r>
            <a:endParaRPr>
              <a:solidFill>
                <a:schemeClr val="dk1"/>
              </a:solidFill>
              <a:latin typeface="Epilogue"/>
              <a:ea typeface="Epilogue"/>
              <a:cs typeface="Epilogue"/>
              <a:sym typeface="Epilogue"/>
            </a:endParaRPr>
          </a:p>
        </p:txBody>
      </p:sp>
      <p:graphicFrame>
        <p:nvGraphicFramePr>
          <p:cNvPr id="373" name="Google Shape;373;p42"/>
          <p:cNvGraphicFramePr/>
          <p:nvPr/>
        </p:nvGraphicFramePr>
        <p:xfrm>
          <a:off x="578450" y="3170325"/>
          <a:ext cx="3000000" cy="3000000"/>
        </p:xfrm>
        <a:graphic>
          <a:graphicData uri="http://schemas.openxmlformats.org/drawingml/2006/table">
            <a:tbl>
              <a:tblPr>
                <a:noFill/>
                <a:tableStyleId>{EA0DDDB5-1235-48DA-B1AF-A08BDD3A1AD8}</a:tableStyleId>
              </a:tblPr>
              <a:tblGrid>
                <a:gridCol w="1600775"/>
                <a:gridCol w="1600775"/>
                <a:gridCol w="1600775"/>
                <a:gridCol w="1600775"/>
              </a:tblGrid>
              <a:tr h="127065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7065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7065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7065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270650">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pic>
        <p:nvPicPr>
          <p:cNvPr id="374" name="Google Shape;374;p42"/>
          <p:cNvPicPr preferRelativeResize="0"/>
          <p:nvPr/>
        </p:nvPicPr>
        <p:blipFill rotWithShape="1">
          <a:blip r:embed="rId3">
            <a:alphaModFix/>
          </a:blip>
          <a:srcRect b="35297" l="31860" r="42022" t="21280"/>
          <a:stretch/>
        </p:blipFill>
        <p:spPr>
          <a:xfrm>
            <a:off x="880550" y="7194275"/>
            <a:ext cx="934714" cy="874201"/>
          </a:xfrm>
          <a:prstGeom prst="rect">
            <a:avLst/>
          </a:prstGeom>
          <a:noFill/>
          <a:ln>
            <a:noFill/>
          </a:ln>
        </p:spPr>
      </p:pic>
      <p:pic>
        <p:nvPicPr>
          <p:cNvPr id="375" name="Google Shape;375;p42"/>
          <p:cNvPicPr preferRelativeResize="0"/>
          <p:nvPr/>
        </p:nvPicPr>
        <p:blipFill rotWithShape="1">
          <a:blip r:embed="rId3">
            <a:alphaModFix/>
          </a:blip>
          <a:srcRect b="35297" l="31860" r="42022" t="21280"/>
          <a:stretch/>
        </p:blipFill>
        <p:spPr>
          <a:xfrm>
            <a:off x="4139000" y="7194275"/>
            <a:ext cx="934714" cy="874201"/>
          </a:xfrm>
          <a:prstGeom prst="rect">
            <a:avLst/>
          </a:prstGeom>
          <a:noFill/>
          <a:ln>
            <a:noFill/>
          </a:ln>
        </p:spPr>
      </p:pic>
      <p:pic>
        <p:nvPicPr>
          <p:cNvPr id="376" name="Google Shape;376;p42"/>
          <p:cNvPicPr preferRelativeResize="0"/>
          <p:nvPr/>
        </p:nvPicPr>
        <p:blipFill rotWithShape="1">
          <a:blip r:embed="rId4">
            <a:alphaModFix/>
          </a:blip>
          <a:srcRect b="19315" l="31028" r="33162" t="14332"/>
          <a:stretch/>
        </p:blipFill>
        <p:spPr>
          <a:xfrm>
            <a:off x="4094038" y="3255625"/>
            <a:ext cx="1024651" cy="1068001"/>
          </a:xfrm>
          <a:prstGeom prst="rect">
            <a:avLst/>
          </a:prstGeom>
          <a:noFill/>
          <a:ln>
            <a:noFill/>
          </a:ln>
        </p:spPr>
      </p:pic>
      <p:pic>
        <p:nvPicPr>
          <p:cNvPr id="377" name="Google Shape;377;p42"/>
          <p:cNvPicPr preferRelativeResize="0"/>
          <p:nvPr/>
        </p:nvPicPr>
        <p:blipFill rotWithShape="1">
          <a:blip r:embed="rId4">
            <a:alphaModFix/>
          </a:blip>
          <a:srcRect b="19315" l="31028" r="33162" t="14332"/>
          <a:stretch/>
        </p:blipFill>
        <p:spPr>
          <a:xfrm>
            <a:off x="5669163" y="5812950"/>
            <a:ext cx="1024651" cy="1068001"/>
          </a:xfrm>
          <a:prstGeom prst="rect">
            <a:avLst/>
          </a:prstGeom>
          <a:noFill/>
          <a:ln>
            <a:noFill/>
          </a:ln>
        </p:spPr>
      </p:pic>
      <p:sp>
        <p:nvSpPr>
          <p:cNvPr id="378" name="Google Shape;378;p42"/>
          <p:cNvSpPr/>
          <p:nvPr/>
        </p:nvSpPr>
        <p:spPr>
          <a:xfrm>
            <a:off x="2487262" y="4624425"/>
            <a:ext cx="934800" cy="9348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2546112" y="8412450"/>
            <a:ext cx="934800" cy="9348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2"/>
          <p:cNvPicPr preferRelativeResize="0"/>
          <p:nvPr/>
        </p:nvPicPr>
        <p:blipFill rotWithShape="1">
          <a:blip r:embed="rId5">
            <a:alphaModFix/>
          </a:blip>
          <a:srcRect b="15414" l="34455" r="33400" t="17390"/>
          <a:stretch/>
        </p:blipFill>
        <p:spPr>
          <a:xfrm>
            <a:off x="4139013" y="5809417"/>
            <a:ext cx="934723" cy="1099094"/>
          </a:xfrm>
          <a:prstGeom prst="rect">
            <a:avLst/>
          </a:prstGeom>
          <a:noFill/>
          <a:ln>
            <a:noFill/>
          </a:ln>
        </p:spPr>
      </p:pic>
      <p:pic>
        <p:nvPicPr>
          <p:cNvPr id="381" name="Google Shape;381;p42"/>
          <p:cNvPicPr preferRelativeResize="0"/>
          <p:nvPr/>
        </p:nvPicPr>
        <p:blipFill rotWithShape="1">
          <a:blip r:embed="rId6">
            <a:alphaModFix/>
          </a:blip>
          <a:srcRect b="6648" l="27514" r="27884" t="6448"/>
          <a:stretch/>
        </p:blipFill>
        <p:spPr>
          <a:xfrm>
            <a:off x="2442350" y="3228085"/>
            <a:ext cx="1024651" cy="1123089"/>
          </a:xfrm>
          <a:prstGeom prst="rect">
            <a:avLst/>
          </a:prstGeom>
          <a:noFill/>
          <a:ln>
            <a:noFill/>
          </a:ln>
        </p:spPr>
      </p:pic>
      <p:pic>
        <p:nvPicPr>
          <p:cNvPr id="382" name="Google Shape;382;p42"/>
          <p:cNvPicPr preferRelativeResize="0"/>
          <p:nvPr/>
        </p:nvPicPr>
        <p:blipFill rotWithShape="1">
          <a:blip r:embed="rId7">
            <a:alphaModFix/>
          </a:blip>
          <a:srcRect b="11422" l="34148" r="33378" t="13083"/>
          <a:stretch/>
        </p:blipFill>
        <p:spPr>
          <a:xfrm>
            <a:off x="976900" y="3375400"/>
            <a:ext cx="714821" cy="934799"/>
          </a:xfrm>
          <a:prstGeom prst="rect">
            <a:avLst/>
          </a:prstGeom>
          <a:noFill/>
          <a:ln>
            <a:noFill/>
          </a:ln>
        </p:spPr>
      </p:pic>
      <p:pic>
        <p:nvPicPr>
          <p:cNvPr id="383" name="Google Shape;383;p42"/>
          <p:cNvPicPr preferRelativeResize="0"/>
          <p:nvPr/>
        </p:nvPicPr>
        <p:blipFill rotWithShape="1">
          <a:blip r:embed="rId7">
            <a:alphaModFix/>
          </a:blip>
          <a:srcRect b="11422" l="34148" r="33378" t="13083"/>
          <a:stretch/>
        </p:blipFill>
        <p:spPr>
          <a:xfrm>
            <a:off x="990500" y="8426000"/>
            <a:ext cx="714821" cy="934799"/>
          </a:xfrm>
          <a:prstGeom prst="rect">
            <a:avLst/>
          </a:prstGeom>
          <a:noFill/>
          <a:ln>
            <a:noFill/>
          </a:ln>
        </p:spPr>
      </p:pic>
      <p:pic>
        <p:nvPicPr>
          <p:cNvPr id="384" name="Google Shape;384;p42"/>
          <p:cNvPicPr preferRelativeResize="0"/>
          <p:nvPr/>
        </p:nvPicPr>
        <p:blipFill rotWithShape="1">
          <a:blip r:embed="rId6">
            <a:alphaModFix/>
          </a:blip>
          <a:srcRect b="6648" l="27514" r="27884" t="6448"/>
          <a:stretch/>
        </p:blipFill>
        <p:spPr>
          <a:xfrm>
            <a:off x="5669175" y="4513010"/>
            <a:ext cx="1024651" cy="1123089"/>
          </a:xfrm>
          <a:prstGeom prst="rect">
            <a:avLst/>
          </a:prstGeom>
          <a:noFill/>
          <a:ln>
            <a:noFill/>
          </a:ln>
        </p:spPr>
      </p:pic>
      <p:pic>
        <p:nvPicPr>
          <p:cNvPr id="385" name="Google Shape;385;p42"/>
          <p:cNvPicPr preferRelativeResize="0"/>
          <p:nvPr/>
        </p:nvPicPr>
        <p:blipFill rotWithShape="1">
          <a:blip r:embed="rId5">
            <a:alphaModFix/>
          </a:blip>
          <a:srcRect b="15414" l="34455" r="33400" t="17390"/>
          <a:stretch/>
        </p:blipFill>
        <p:spPr>
          <a:xfrm>
            <a:off x="5714138" y="7081829"/>
            <a:ext cx="934723" cy="1099094"/>
          </a:xfrm>
          <a:prstGeom prst="rect">
            <a:avLst/>
          </a:prstGeom>
          <a:noFill/>
          <a:ln>
            <a:noFill/>
          </a:ln>
        </p:spPr>
      </p:pic>
      <p:pic>
        <p:nvPicPr>
          <p:cNvPr id="386" name="Google Shape;386;p42"/>
          <p:cNvPicPr preferRelativeResize="0"/>
          <p:nvPr/>
        </p:nvPicPr>
        <p:blipFill rotWithShape="1">
          <a:blip r:embed="rId8">
            <a:alphaModFix/>
          </a:blip>
          <a:srcRect b="9584" l="26970" r="21949" t="0"/>
          <a:stretch/>
        </p:blipFill>
        <p:spPr>
          <a:xfrm>
            <a:off x="5582675" y="3193368"/>
            <a:ext cx="1197653" cy="1192501"/>
          </a:xfrm>
          <a:prstGeom prst="rect">
            <a:avLst/>
          </a:prstGeom>
          <a:noFill/>
          <a:ln>
            <a:noFill/>
          </a:ln>
        </p:spPr>
      </p:pic>
      <p:pic>
        <p:nvPicPr>
          <p:cNvPr id="387" name="Google Shape;387;p42"/>
          <p:cNvPicPr preferRelativeResize="0"/>
          <p:nvPr/>
        </p:nvPicPr>
        <p:blipFill rotWithShape="1">
          <a:blip r:embed="rId8">
            <a:alphaModFix/>
          </a:blip>
          <a:srcRect b="9584" l="26970" r="21949" t="0"/>
          <a:stretch/>
        </p:blipFill>
        <p:spPr>
          <a:xfrm>
            <a:off x="2378313" y="7035118"/>
            <a:ext cx="1197653" cy="1192501"/>
          </a:xfrm>
          <a:prstGeom prst="rect">
            <a:avLst/>
          </a:prstGeom>
          <a:noFill/>
          <a:ln>
            <a:noFill/>
          </a:ln>
        </p:spPr>
      </p:pic>
      <p:pic>
        <p:nvPicPr>
          <p:cNvPr id="388" name="Google Shape;388;p42"/>
          <p:cNvPicPr preferRelativeResize="0"/>
          <p:nvPr/>
        </p:nvPicPr>
        <p:blipFill rotWithShape="1">
          <a:blip r:embed="rId9">
            <a:alphaModFix/>
          </a:blip>
          <a:srcRect b="15931" l="27813" r="36459" t="0"/>
          <a:stretch/>
        </p:blipFill>
        <p:spPr>
          <a:xfrm flipH="1">
            <a:off x="4182109" y="8331850"/>
            <a:ext cx="848534" cy="1123100"/>
          </a:xfrm>
          <a:prstGeom prst="rect">
            <a:avLst/>
          </a:prstGeom>
          <a:noFill/>
          <a:ln>
            <a:noFill/>
          </a:ln>
        </p:spPr>
      </p:pic>
      <p:pic>
        <p:nvPicPr>
          <p:cNvPr id="389" name="Google Shape;389;p42"/>
          <p:cNvPicPr preferRelativeResize="0"/>
          <p:nvPr/>
        </p:nvPicPr>
        <p:blipFill rotWithShape="1">
          <a:blip r:embed="rId9">
            <a:alphaModFix/>
          </a:blip>
          <a:srcRect b="15931" l="27813" r="36459" t="0"/>
          <a:stretch/>
        </p:blipFill>
        <p:spPr>
          <a:xfrm flipH="1">
            <a:off x="2530409" y="5764675"/>
            <a:ext cx="848534" cy="1123100"/>
          </a:xfrm>
          <a:prstGeom prst="rect">
            <a:avLst/>
          </a:prstGeom>
          <a:noFill/>
          <a:ln>
            <a:noFill/>
          </a:ln>
        </p:spPr>
      </p:pic>
      <p:pic>
        <p:nvPicPr>
          <p:cNvPr id="390" name="Google Shape;390;p42"/>
          <p:cNvPicPr preferRelativeResize="0"/>
          <p:nvPr/>
        </p:nvPicPr>
        <p:blipFill rotWithShape="1">
          <a:blip r:embed="rId8">
            <a:alphaModFix/>
          </a:blip>
          <a:srcRect b="9584" l="26970" r="21949" t="0"/>
          <a:stretch/>
        </p:blipFill>
        <p:spPr>
          <a:xfrm>
            <a:off x="749088" y="5771855"/>
            <a:ext cx="1197653" cy="1192501"/>
          </a:xfrm>
          <a:prstGeom prst="rect">
            <a:avLst/>
          </a:prstGeom>
          <a:noFill/>
          <a:ln>
            <a:noFill/>
          </a:ln>
        </p:spPr>
      </p:pic>
      <p:pic>
        <p:nvPicPr>
          <p:cNvPr id="391" name="Google Shape;391;p42"/>
          <p:cNvPicPr preferRelativeResize="0"/>
          <p:nvPr/>
        </p:nvPicPr>
        <p:blipFill rotWithShape="1">
          <a:blip r:embed="rId10">
            <a:alphaModFix/>
          </a:blip>
          <a:srcRect b="5255" l="30539" r="35509" t="6264"/>
          <a:stretch/>
        </p:blipFill>
        <p:spPr>
          <a:xfrm>
            <a:off x="4150738" y="4452610"/>
            <a:ext cx="848549" cy="1243877"/>
          </a:xfrm>
          <a:prstGeom prst="rect">
            <a:avLst/>
          </a:prstGeom>
          <a:noFill/>
          <a:ln>
            <a:noFill/>
          </a:ln>
        </p:spPr>
      </p:pic>
      <p:pic>
        <p:nvPicPr>
          <p:cNvPr id="392" name="Google Shape;392;p42"/>
          <p:cNvPicPr preferRelativeResize="0"/>
          <p:nvPr/>
        </p:nvPicPr>
        <p:blipFill rotWithShape="1">
          <a:blip r:embed="rId10">
            <a:alphaModFix/>
          </a:blip>
          <a:srcRect b="5255" l="30539" r="35509" t="6264"/>
          <a:stretch/>
        </p:blipFill>
        <p:spPr>
          <a:xfrm>
            <a:off x="5731838" y="8308035"/>
            <a:ext cx="848549" cy="1243877"/>
          </a:xfrm>
          <a:prstGeom prst="rect">
            <a:avLst/>
          </a:prstGeom>
          <a:noFill/>
          <a:ln>
            <a:noFill/>
          </a:ln>
        </p:spPr>
      </p:pic>
      <p:pic>
        <p:nvPicPr>
          <p:cNvPr id="393" name="Google Shape;393;p42"/>
          <p:cNvPicPr preferRelativeResize="0"/>
          <p:nvPr/>
        </p:nvPicPr>
        <p:blipFill rotWithShape="1">
          <a:blip r:embed="rId10">
            <a:alphaModFix/>
          </a:blip>
          <a:srcRect b="5255" l="30539" r="35509" t="6264"/>
          <a:stretch/>
        </p:blipFill>
        <p:spPr>
          <a:xfrm>
            <a:off x="910026" y="4452610"/>
            <a:ext cx="848549" cy="1243877"/>
          </a:xfrm>
          <a:prstGeom prst="rect">
            <a:avLst/>
          </a:prstGeom>
          <a:noFill/>
          <a:ln>
            <a:noFill/>
          </a:ln>
        </p:spPr>
      </p:pic>
      <p:sp>
        <p:nvSpPr>
          <p:cNvPr id="394" name="Google Shape;394;p42"/>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10</a:t>
            </a:r>
            <a:endParaRPr/>
          </a:p>
        </p:txBody>
      </p:sp>
      <p:sp>
        <p:nvSpPr>
          <p:cNvPr id="400" name="Google Shape;400;p43"/>
          <p:cNvSpPr txBox="1"/>
          <p:nvPr/>
        </p:nvSpPr>
        <p:spPr>
          <a:xfrm>
            <a:off x="1043675" y="1762325"/>
            <a:ext cx="5474700" cy="12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latin typeface="Epilogue"/>
                <a:ea typeface="Epilogue"/>
                <a:cs typeface="Epilogue"/>
                <a:sym typeface="Epilogue"/>
              </a:rPr>
              <a:t>Roulette. </a:t>
            </a:r>
            <a:r>
              <a:rPr lang="en">
                <a:solidFill>
                  <a:schemeClr val="dk1"/>
                </a:solidFill>
                <a:latin typeface="Epilogue"/>
                <a:ea typeface="Epilogue"/>
                <a:cs typeface="Epilogue"/>
                <a:sym typeface="Epilogue"/>
              </a:rPr>
              <a:t>Find an object in the classroom in the shape of the geometric body that appears on the roulette wheel.  To make the roulette you can cut out the circle and the arrow and pin them together.  Spin it and start playing!</a:t>
            </a:r>
            <a:endParaRPr>
              <a:solidFill>
                <a:schemeClr val="dk1"/>
              </a:solidFill>
              <a:latin typeface="Epilogue"/>
              <a:ea typeface="Epilogue"/>
              <a:cs typeface="Epilogue"/>
              <a:sym typeface="Epilogue"/>
            </a:endParaRPr>
          </a:p>
        </p:txBody>
      </p:sp>
      <p:sp>
        <p:nvSpPr>
          <p:cNvPr id="401" name="Google Shape;401;p43"/>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grpSp>
        <p:nvGrpSpPr>
          <p:cNvPr id="402" name="Google Shape;402;p43"/>
          <p:cNvGrpSpPr/>
          <p:nvPr/>
        </p:nvGrpSpPr>
        <p:grpSpPr>
          <a:xfrm>
            <a:off x="1524513" y="3372523"/>
            <a:ext cx="4917652" cy="4708358"/>
            <a:chOff x="745393" y="3285797"/>
            <a:chExt cx="5982545" cy="5727929"/>
          </a:xfrm>
        </p:grpSpPr>
        <p:grpSp>
          <p:nvGrpSpPr>
            <p:cNvPr id="403" name="Google Shape;403;p43"/>
            <p:cNvGrpSpPr/>
            <p:nvPr/>
          </p:nvGrpSpPr>
          <p:grpSpPr>
            <a:xfrm>
              <a:off x="830552" y="3285797"/>
              <a:ext cx="5728514" cy="5727929"/>
              <a:chOff x="1228460" y="3488124"/>
              <a:chExt cx="5105628" cy="5105106"/>
            </a:xfrm>
          </p:grpSpPr>
          <p:sp>
            <p:nvSpPr>
              <p:cNvPr id="404" name="Google Shape;404;p43"/>
              <p:cNvSpPr/>
              <p:nvPr/>
            </p:nvSpPr>
            <p:spPr>
              <a:xfrm>
                <a:off x="1716458" y="3613261"/>
                <a:ext cx="2065359" cy="2427699"/>
              </a:xfrm>
              <a:custGeom>
                <a:rect b="b" l="l" r="r" t="t"/>
                <a:pathLst>
                  <a:path extrusionOk="0" h="55912" w="47567">
                    <a:moveTo>
                      <a:pt x="29397" y="0"/>
                    </a:moveTo>
                    <a:cubicBezTo>
                      <a:pt x="23659" y="1858"/>
                      <a:pt x="18146" y="4620"/>
                      <a:pt x="13002" y="8346"/>
                    </a:cubicBezTo>
                    <a:cubicBezTo>
                      <a:pt x="7871" y="12085"/>
                      <a:pt x="3537" y="16490"/>
                      <a:pt x="1" y="21348"/>
                    </a:cubicBezTo>
                    <a:lnTo>
                      <a:pt x="47566" y="55912"/>
                    </a:lnTo>
                    <a:close/>
                  </a:path>
                </a:pathLst>
              </a:custGeom>
              <a:gradFill>
                <a:gsLst>
                  <a:gs pos="0">
                    <a:schemeClr val="accent2"/>
                  </a:gs>
                  <a:gs pos="100000">
                    <a:srgbClr val="32A5C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3"/>
              <p:cNvSpPr/>
              <p:nvPr/>
            </p:nvSpPr>
            <p:spPr>
              <a:xfrm>
                <a:off x="2991833" y="3488124"/>
                <a:ext cx="1578360" cy="2552835"/>
              </a:xfrm>
              <a:custGeom>
                <a:rect b="b" l="l" r="r" t="t"/>
                <a:pathLst>
                  <a:path extrusionOk="0" h="58794" w="36351">
                    <a:moveTo>
                      <a:pt x="36350" y="2882"/>
                    </a:moveTo>
                    <a:cubicBezTo>
                      <a:pt x="30623" y="1013"/>
                      <a:pt x="24516" y="1"/>
                      <a:pt x="18181" y="1"/>
                    </a:cubicBezTo>
                    <a:cubicBezTo>
                      <a:pt x="11835" y="1"/>
                      <a:pt x="5727" y="1013"/>
                      <a:pt x="1" y="2882"/>
                    </a:cubicBezTo>
                    <a:lnTo>
                      <a:pt x="18181" y="58794"/>
                    </a:lnTo>
                    <a:close/>
                  </a:path>
                </a:pathLst>
              </a:custGeom>
              <a:gradFill>
                <a:gsLst>
                  <a:gs pos="0">
                    <a:schemeClr val="lt2"/>
                  </a:gs>
                  <a:gs pos="100000">
                    <a:srgbClr val="EBBA6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3"/>
              <p:cNvSpPr/>
              <p:nvPr/>
            </p:nvSpPr>
            <p:spPr>
              <a:xfrm>
                <a:off x="3781252" y="3613261"/>
                <a:ext cx="2065316" cy="2427699"/>
              </a:xfrm>
              <a:custGeom>
                <a:rect b="b" l="l" r="r" t="t"/>
                <a:pathLst>
                  <a:path extrusionOk="0" h="55912" w="47566">
                    <a:moveTo>
                      <a:pt x="18169" y="0"/>
                    </a:moveTo>
                    <a:lnTo>
                      <a:pt x="0" y="55912"/>
                    </a:lnTo>
                    <a:lnTo>
                      <a:pt x="47566" y="21348"/>
                    </a:lnTo>
                    <a:cubicBezTo>
                      <a:pt x="44018" y="16490"/>
                      <a:pt x="39684" y="12085"/>
                      <a:pt x="34552" y="8346"/>
                    </a:cubicBezTo>
                    <a:cubicBezTo>
                      <a:pt x="29421" y="4608"/>
                      <a:pt x="23884" y="1858"/>
                      <a:pt x="18169" y="0"/>
                    </a:cubicBezTo>
                    <a:close/>
                  </a:path>
                </a:pathLst>
              </a:custGeom>
              <a:gradFill>
                <a:gsLst>
                  <a:gs pos="0">
                    <a:srgbClr val="87D694"/>
                  </a:gs>
                  <a:gs pos="100000">
                    <a:srgbClr val="3F9B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3"/>
              <p:cNvSpPr/>
              <p:nvPr/>
            </p:nvSpPr>
            <p:spPr>
              <a:xfrm>
                <a:off x="1716458" y="6040916"/>
                <a:ext cx="2065359" cy="2427742"/>
              </a:xfrm>
              <a:custGeom>
                <a:rect b="b" l="l" r="r" t="t"/>
                <a:pathLst>
                  <a:path extrusionOk="0" h="55913" w="47567">
                    <a:moveTo>
                      <a:pt x="1" y="34553"/>
                    </a:moveTo>
                    <a:cubicBezTo>
                      <a:pt x="3537" y="39422"/>
                      <a:pt x="7871" y="43828"/>
                      <a:pt x="13002" y="47566"/>
                    </a:cubicBezTo>
                    <a:cubicBezTo>
                      <a:pt x="18146" y="51305"/>
                      <a:pt x="23682" y="54055"/>
                      <a:pt x="29397" y="55912"/>
                    </a:cubicBezTo>
                    <a:lnTo>
                      <a:pt x="47566" y="1"/>
                    </a:lnTo>
                    <a:close/>
                  </a:path>
                </a:pathLst>
              </a:custGeom>
              <a:gradFill>
                <a:gsLst>
                  <a:gs pos="0">
                    <a:schemeClr val="lt2"/>
                  </a:gs>
                  <a:gs pos="100000">
                    <a:srgbClr val="EBBA6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3"/>
              <p:cNvSpPr/>
              <p:nvPr/>
            </p:nvSpPr>
            <p:spPr>
              <a:xfrm>
                <a:off x="2992875" y="6040916"/>
                <a:ext cx="1577839" cy="2552314"/>
              </a:xfrm>
              <a:custGeom>
                <a:rect b="b" l="l" r="r" t="t"/>
                <a:pathLst>
                  <a:path extrusionOk="0" h="58782" w="36339">
                    <a:moveTo>
                      <a:pt x="0" y="55912"/>
                    </a:moveTo>
                    <a:cubicBezTo>
                      <a:pt x="5727" y="57770"/>
                      <a:pt x="11823" y="58782"/>
                      <a:pt x="18169" y="58782"/>
                    </a:cubicBezTo>
                    <a:cubicBezTo>
                      <a:pt x="24503" y="58782"/>
                      <a:pt x="30611" y="57770"/>
                      <a:pt x="36338" y="55912"/>
                    </a:cubicBezTo>
                    <a:lnTo>
                      <a:pt x="18169" y="1"/>
                    </a:lnTo>
                    <a:close/>
                  </a:path>
                </a:pathLst>
              </a:custGeom>
              <a:gradFill>
                <a:gsLst>
                  <a:gs pos="0">
                    <a:schemeClr val="accent2"/>
                  </a:gs>
                  <a:gs pos="100000">
                    <a:srgbClr val="32A5C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3"/>
              <p:cNvSpPr/>
              <p:nvPr/>
            </p:nvSpPr>
            <p:spPr>
              <a:xfrm>
                <a:off x="1228460" y="6040916"/>
                <a:ext cx="2552835" cy="1500291"/>
              </a:xfrm>
              <a:custGeom>
                <a:rect b="b" l="l" r="r" t="t"/>
                <a:pathLst>
                  <a:path extrusionOk="0" h="34553" w="58794">
                    <a:moveTo>
                      <a:pt x="0" y="1"/>
                    </a:moveTo>
                    <a:cubicBezTo>
                      <a:pt x="0" y="6014"/>
                      <a:pt x="929" y="12133"/>
                      <a:pt x="2870" y="18170"/>
                    </a:cubicBezTo>
                    <a:cubicBezTo>
                      <a:pt x="4834" y="24194"/>
                      <a:pt x="7680" y="29695"/>
                      <a:pt x="11228" y="34553"/>
                    </a:cubicBezTo>
                    <a:lnTo>
                      <a:pt x="58793" y="1"/>
                    </a:lnTo>
                    <a:close/>
                  </a:path>
                </a:pathLst>
              </a:custGeom>
              <a:gradFill>
                <a:gsLst>
                  <a:gs pos="0">
                    <a:srgbClr val="87D694"/>
                  </a:gs>
                  <a:gs pos="100000">
                    <a:srgbClr val="3F9B4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410" name="Google Shape;410;p43"/>
              <p:cNvSpPr/>
              <p:nvPr/>
            </p:nvSpPr>
            <p:spPr>
              <a:xfrm>
                <a:off x="3781773" y="6040916"/>
                <a:ext cx="2552314" cy="1500291"/>
              </a:xfrm>
              <a:custGeom>
                <a:rect b="b" l="l" r="r" t="t"/>
                <a:pathLst>
                  <a:path extrusionOk="0" h="34553" w="58782">
                    <a:moveTo>
                      <a:pt x="47554" y="34553"/>
                    </a:moveTo>
                    <a:cubicBezTo>
                      <a:pt x="51090" y="29695"/>
                      <a:pt x="53936" y="24194"/>
                      <a:pt x="55900" y="18170"/>
                    </a:cubicBezTo>
                    <a:cubicBezTo>
                      <a:pt x="57865" y="12145"/>
                      <a:pt x="58770" y="6025"/>
                      <a:pt x="58781" y="1"/>
                    </a:cubicBezTo>
                    <a:lnTo>
                      <a:pt x="0" y="1"/>
                    </a:lnTo>
                    <a:close/>
                  </a:path>
                </a:pathLst>
              </a:custGeom>
              <a:gradFill>
                <a:gsLst>
                  <a:gs pos="0">
                    <a:schemeClr val="accent2"/>
                  </a:gs>
                  <a:gs pos="100000">
                    <a:srgbClr val="32A5C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3"/>
              <p:cNvSpPr/>
              <p:nvPr/>
            </p:nvSpPr>
            <p:spPr>
              <a:xfrm>
                <a:off x="3781252" y="4540191"/>
                <a:ext cx="2552835" cy="1500769"/>
              </a:xfrm>
              <a:custGeom>
                <a:rect b="b" l="l" r="r" t="t"/>
                <a:pathLst>
                  <a:path extrusionOk="0" h="34564" w="58794">
                    <a:moveTo>
                      <a:pt x="58793" y="34564"/>
                    </a:moveTo>
                    <a:cubicBezTo>
                      <a:pt x="58793" y="28551"/>
                      <a:pt x="57877" y="22431"/>
                      <a:pt x="55912" y="16395"/>
                    </a:cubicBezTo>
                    <a:cubicBezTo>
                      <a:pt x="53948" y="10347"/>
                      <a:pt x="51102" y="4870"/>
                      <a:pt x="47566" y="0"/>
                    </a:cubicBezTo>
                    <a:lnTo>
                      <a:pt x="0" y="34564"/>
                    </a:lnTo>
                    <a:close/>
                  </a:path>
                </a:pathLst>
              </a:custGeom>
              <a:gradFill>
                <a:gsLst>
                  <a:gs pos="0">
                    <a:schemeClr val="accent1"/>
                  </a:gs>
                  <a:gs pos="100000">
                    <a:srgbClr val="EF81B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p:nvPr/>
            </p:nvSpPr>
            <p:spPr>
              <a:xfrm>
                <a:off x="3781252" y="6040916"/>
                <a:ext cx="2065316" cy="2427742"/>
              </a:xfrm>
              <a:custGeom>
                <a:rect b="b" l="l" r="r" t="t"/>
                <a:pathLst>
                  <a:path extrusionOk="0" h="55913" w="47566">
                    <a:moveTo>
                      <a:pt x="18169" y="55912"/>
                    </a:moveTo>
                    <a:cubicBezTo>
                      <a:pt x="23896" y="54055"/>
                      <a:pt x="29421" y="51281"/>
                      <a:pt x="34552" y="47566"/>
                    </a:cubicBezTo>
                    <a:cubicBezTo>
                      <a:pt x="39684" y="43840"/>
                      <a:pt x="44018" y="39422"/>
                      <a:pt x="47566" y="34553"/>
                    </a:cubicBezTo>
                    <a:lnTo>
                      <a:pt x="0" y="1"/>
                    </a:lnTo>
                    <a:close/>
                  </a:path>
                </a:pathLst>
              </a:custGeom>
              <a:gradFill>
                <a:gsLst>
                  <a:gs pos="0">
                    <a:schemeClr val="lt2"/>
                  </a:gs>
                  <a:gs pos="100000">
                    <a:srgbClr val="EBBA67"/>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
              <p:cNvSpPr/>
              <p:nvPr/>
            </p:nvSpPr>
            <p:spPr>
              <a:xfrm>
                <a:off x="1228460" y="4540191"/>
                <a:ext cx="2552835" cy="1500769"/>
              </a:xfrm>
              <a:custGeom>
                <a:rect b="b" l="l" r="r" t="t"/>
                <a:pathLst>
                  <a:path extrusionOk="0" h="34564" w="58794">
                    <a:moveTo>
                      <a:pt x="11240" y="0"/>
                    </a:moveTo>
                    <a:cubicBezTo>
                      <a:pt x="7692" y="4870"/>
                      <a:pt x="4858" y="10359"/>
                      <a:pt x="2894" y="16395"/>
                    </a:cubicBezTo>
                    <a:cubicBezTo>
                      <a:pt x="929" y="22420"/>
                      <a:pt x="12" y="28539"/>
                      <a:pt x="0" y="34564"/>
                    </a:cubicBezTo>
                    <a:lnTo>
                      <a:pt x="58793" y="34564"/>
                    </a:lnTo>
                    <a:close/>
                  </a:path>
                </a:pathLst>
              </a:custGeom>
              <a:gradFill>
                <a:gsLst>
                  <a:gs pos="0">
                    <a:schemeClr val="accent1"/>
                  </a:gs>
                  <a:gs pos="100000">
                    <a:srgbClr val="EF81BE"/>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3"/>
              <p:cNvSpPr/>
              <p:nvPr/>
            </p:nvSpPr>
            <p:spPr>
              <a:xfrm>
                <a:off x="3449627" y="5683700"/>
                <a:ext cx="714997" cy="714520"/>
              </a:xfrm>
              <a:custGeom>
                <a:rect b="b" l="l" r="r" t="t"/>
                <a:pathLst>
                  <a:path extrusionOk="0" h="16456" w="16467">
                    <a:moveTo>
                      <a:pt x="8239" y="1"/>
                    </a:moveTo>
                    <a:cubicBezTo>
                      <a:pt x="3691" y="1"/>
                      <a:pt x="0" y="3692"/>
                      <a:pt x="0" y="8228"/>
                    </a:cubicBezTo>
                    <a:cubicBezTo>
                      <a:pt x="0" y="12764"/>
                      <a:pt x="3691" y="16455"/>
                      <a:pt x="8239" y="16455"/>
                    </a:cubicBezTo>
                    <a:cubicBezTo>
                      <a:pt x="12776" y="16455"/>
                      <a:pt x="16467" y="12764"/>
                      <a:pt x="16467" y="8228"/>
                    </a:cubicBezTo>
                    <a:cubicBezTo>
                      <a:pt x="16467" y="3692"/>
                      <a:pt x="12788" y="1"/>
                      <a:pt x="8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3"/>
              <p:cNvSpPr/>
              <p:nvPr/>
            </p:nvSpPr>
            <p:spPr>
              <a:xfrm>
                <a:off x="3627198" y="5877458"/>
                <a:ext cx="358302" cy="357781"/>
              </a:xfrm>
              <a:custGeom>
                <a:rect b="b" l="l" r="r" t="t"/>
                <a:pathLst>
                  <a:path extrusionOk="0" h="8240" w="8252">
                    <a:moveTo>
                      <a:pt x="4120" y="1"/>
                    </a:moveTo>
                    <a:cubicBezTo>
                      <a:pt x="1846" y="1"/>
                      <a:pt x="0" y="1834"/>
                      <a:pt x="0" y="4120"/>
                    </a:cubicBezTo>
                    <a:cubicBezTo>
                      <a:pt x="0" y="6394"/>
                      <a:pt x="1846" y="8240"/>
                      <a:pt x="4120" y="8240"/>
                    </a:cubicBezTo>
                    <a:cubicBezTo>
                      <a:pt x="6394" y="8240"/>
                      <a:pt x="8251" y="6394"/>
                      <a:pt x="8251" y="4120"/>
                    </a:cubicBezTo>
                    <a:cubicBezTo>
                      <a:pt x="8251" y="1858"/>
                      <a:pt x="6418" y="1"/>
                      <a:pt x="4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43"/>
            <p:cNvSpPr txBox="1"/>
            <p:nvPr/>
          </p:nvSpPr>
          <p:spPr>
            <a:xfrm rot="-2091939">
              <a:off x="1187430" y="3864232"/>
              <a:ext cx="2161622" cy="63374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900">
                  <a:solidFill>
                    <a:schemeClr val="dk1"/>
                  </a:solidFill>
                  <a:latin typeface="Krona One"/>
                  <a:ea typeface="Krona One"/>
                  <a:cs typeface="Krona One"/>
                  <a:sym typeface="Krona One"/>
                </a:rPr>
                <a:t>Cube</a:t>
              </a:r>
              <a:endParaRPr b="1" sz="1900">
                <a:solidFill>
                  <a:schemeClr val="dk1"/>
                </a:solidFill>
                <a:latin typeface="Krona One"/>
                <a:ea typeface="Krona One"/>
                <a:cs typeface="Krona One"/>
                <a:sym typeface="Krona One"/>
              </a:endParaRPr>
            </a:p>
          </p:txBody>
        </p:sp>
        <p:sp>
          <p:nvSpPr>
            <p:cNvPr id="417" name="Google Shape;417;p43"/>
            <p:cNvSpPr txBox="1"/>
            <p:nvPr/>
          </p:nvSpPr>
          <p:spPr>
            <a:xfrm rot="477">
              <a:off x="2612443" y="3400011"/>
              <a:ext cx="2161800" cy="63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Sphere</a:t>
              </a:r>
              <a:endParaRPr b="1" sz="1500">
                <a:solidFill>
                  <a:schemeClr val="dk1"/>
                </a:solidFill>
                <a:latin typeface="Krona One"/>
                <a:ea typeface="Krona One"/>
                <a:cs typeface="Krona One"/>
                <a:sym typeface="Krona One"/>
              </a:endParaRPr>
            </a:p>
          </p:txBody>
        </p:sp>
        <p:sp>
          <p:nvSpPr>
            <p:cNvPr id="418" name="Google Shape;418;p43"/>
            <p:cNvSpPr txBox="1"/>
            <p:nvPr/>
          </p:nvSpPr>
          <p:spPr>
            <a:xfrm rot="2009366">
              <a:off x="3975176" y="3864493"/>
              <a:ext cx="2162262" cy="63352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Cone</a:t>
              </a:r>
              <a:endParaRPr b="1" sz="1500">
                <a:solidFill>
                  <a:schemeClr val="dk1"/>
                </a:solidFill>
                <a:latin typeface="Krona One"/>
                <a:ea typeface="Krona One"/>
                <a:cs typeface="Krona One"/>
                <a:sym typeface="Krona One"/>
              </a:endParaRPr>
            </a:p>
          </p:txBody>
        </p:sp>
        <p:sp>
          <p:nvSpPr>
            <p:cNvPr id="419" name="Google Shape;419;p43"/>
            <p:cNvSpPr txBox="1"/>
            <p:nvPr/>
          </p:nvSpPr>
          <p:spPr>
            <a:xfrm rot="4106712">
              <a:off x="4954221" y="5073704"/>
              <a:ext cx="2161458" cy="63391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Prism</a:t>
              </a:r>
              <a:endParaRPr b="1" sz="1500">
                <a:solidFill>
                  <a:schemeClr val="dk1"/>
                </a:solidFill>
                <a:latin typeface="Krona One"/>
                <a:ea typeface="Krona One"/>
                <a:cs typeface="Krona One"/>
                <a:sym typeface="Krona One"/>
              </a:endParaRPr>
            </a:p>
          </p:txBody>
        </p:sp>
        <p:sp>
          <p:nvSpPr>
            <p:cNvPr id="420" name="Google Shape;420;p43"/>
            <p:cNvSpPr txBox="1"/>
            <p:nvPr/>
          </p:nvSpPr>
          <p:spPr>
            <a:xfrm rot="-4288925">
              <a:off x="308120" y="5073722"/>
              <a:ext cx="2162146" cy="633626"/>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Rhombus</a:t>
              </a:r>
              <a:endParaRPr b="1" sz="1500">
                <a:solidFill>
                  <a:schemeClr val="dk1"/>
                </a:solidFill>
                <a:latin typeface="Krona One"/>
                <a:ea typeface="Krona One"/>
                <a:cs typeface="Krona One"/>
                <a:sym typeface="Krona One"/>
              </a:endParaRPr>
            </a:p>
          </p:txBody>
        </p:sp>
        <p:sp>
          <p:nvSpPr>
            <p:cNvPr id="421" name="Google Shape;421;p43"/>
            <p:cNvSpPr txBox="1"/>
            <p:nvPr/>
          </p:nvSpPr>
          <p:spPr>
            <a:xfrm rot="-6270750">
              <a:off x="308164" y="6534995"/>
              <a:ext cx="2162086" cy="633479"/>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Cylinder</a:t>
              </a:r>
              <a:endParaRPr b="1" sz="1500">
                <a:solidFill>
                  <a:schemeClr val="dk1"/>
                </a:solidFill>
                <a:latin typeface="Krona One"/>
                <a:ea typeface="Krona One"/>
                <a:cs typeface="Krona One"/>
                <a:sym typeface="Krona One"/>
              </a:endParaRPr>
            </a:p>
          </p:txBody>
        </p:sp>
        <p:sp>
          <p:nvSpPr>
            <p:cNvPr id="422" name="Google Shape;422;p43"/>
            <p:cNvSpPr txBox="1"/>
            <p:nvPr/>
          </p:nvSpPr>
          <p:spPr>
            <a:xfrm rot="-8656594">
              <a:off x="1187192" y="7808517"/>
              <a:ext cx="2162113" cy="633494"/>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Pyramid</a:t>
              </a:r>
              <a:endParaRPr b="1" sz="1500">
                <a:solidFill>
                  <a:schemeClr val="dk1"/>
                </a:solidFill>
                <a:latin typeface="Krona One"/>
                <a:ea typeface="Krona One"/>
                <a:cs typeface="Krona One"/>
                <a:sym typeface="Krona One"/>
              </a:endParaRPr>
            </a:p>
          </p:txBody>
        </p:sp>
        <p:sp>
          <p:nvSpPr>
            <p:cNvPr id="423" name="Google Shape;423;p43"/>
            <p:cNvSpPr txBox="1"/>
            <p:nvPr/>
          </p:nvSpPr>
          <p:spPr>
            <a:xfrm rot="-10798569">
              <a:off x="2623775" y="8280125"/>
              <a:ext cx="2162100" cy="63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Cube</a:t>
              </a:r>
              <a:endParaRPr b="1" sz="1500">
                <a:solidFill>
                  <a:schemeClr val="dk1"/>
                </a:solidFill>
                <a:latin typeface="Krona One"/>
                <a:ea typeface="Krona One"/>
                <a:cs typeface="Krona One"/>
                <a:sym typeface="Krona One"/>
              </a:endParaRPr>
            </a:p>
          </p:txBody>
        </p:sp>
        <p:sp>
          <p:nvSpPr>
            <p:cNvPr id="424" name="Google Shape;424;p43"/>
            <p:cNvSpPr txBox="1"/>
            <p:nvPr/>
          </p:nvSpPr>
          <p:spPr>
            <a:xfrm rot="8843826">
              <a:off x="4051511" y="7808424"/>
              <a:ext cx="2161973" cy="63371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Sphere</a:t>
              </a:r>
              <a:endParaRPr b="1" sz="1500">
                <a:solidFill>
                  <a:schemeClr val="dk1"/>
                </a:solidFill>
                <a:latin typeface="Krona One"/>
                <a:ea typeface="Krona One"/>
                <a:cs typeface="Krona One"/>
                <a:sym typeface="Krona One"/>
              </a:endParaRPr>
            </a:p>
          </p:txBody>
        </p:sp>
        <p:sp>
          <p:nvSpPr>
            <p:cNvPr id="425" name="Google Shape;425;p43"/>
            <p:cNvSpPr txBox="1"/>
            <p:nvPr/>
          </p:nvSpPr>
          <p:spPr>
            <a:xfrm rot="6697456">
              <a:off x="4953851" y="6598024"/>
              <a:ext cx="2162173" cy="63374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chemeClr val="dk1"/>
                  </a:solidFill>
                  <a:latin typeface="Krona One"/>
                  <a:ea typeface="Krona One"/>
                  <a:cs typeface="Krona One"/>
                  <a:sym typeface="Krona One"/>
                </a:rPr>
                <a:t>Cylinder</a:t>
              </a:r>
              <a:endParaRPr b="1" sz="1500">
                <a:solidFill>
                  <a:schemeClr val="dk1"/>
                </a:solidFill>
                <a:latin typeface="Krona One"/>
                <a:ea typeface="Krona One"/>
                <a:cs typeface="Krona One"/>
                <a:sym typeface="Krona One"/>
              </a:endParaRPr>
            </a:p>
          </p:txBody>
        </p:sp>
      </p:grpSp>
      <p:sp>
        <p:nvSpPr>
          <p:cNvPr id="426" name="Google Shape;426;p43"/>
          <p:cNvSpPr/>
          <p:nvPr/>
        </p:nvSpPr>
        <p:spPr>
          <a:xfrm flipH="1" rot="10800000">
            <a:off x="-1994875" y="4295775"/>
            <a:ext cx="2946300" cy="32589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3"/>
          <p:cNvSpPr/>
          <p:nvPr/>
        </p:nvSpPr>
        <p:spPr>
          <a:xfrm>
            <a:off x="2661870" y="8502512"/>
            <a:ext cx="2238300" cy="812400"/>
          </a:xfrm>
          <a:prstGeom prst="rightArrow">
            <a:avLst>
              <a:gd fmla="val 5000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a:t>
            </a:r>
            <a:r>
              <a:rPr lang="en"/>
              <a:t>11</a:t>
            </a:r>
            <a:endParaRPr/>
          </a:p>
        </p:txBody>
      </p:sp>
      <p:sp>
        <p:nvSpPr>
          <p:cNvPr id="433" name="Google Shape;433;p44"/>
          <p:cNvSpPr txBox="1"/>
          <p:nvPr/>
        </p:nvSpPr>
        <p:spPr>
          <a:xfrm>
            <a:off x="690125" y="1762325"/>
            <a:ext cx="6181800" cy="47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a:solidFill>
                  <a:schemeClr val="dk1"/>
                </a:solidFill>
                <a:latin typeface="Epilogue"/>
                <a:ea typeface="Epilogue"/>
                <a:cs typeface="Epilogue"/>
                <a:sym typeface="Epilogue"/>
              </a:rPr>
              <a:t>Draw y</a:t>
            </a:r>
            <a:r>
              <a:rPr lang="en">
                <a:solidFill>
                  <a:schemeClr val="dk1"/>
                </a:solidFill>
                <a:latin typeface="Epilogue"/>
                <a:ea typeface="Epilogue"/>
                <a:cs typeface="Epilogue"/>
                <a:sym typeface="Epilogue"/>
              </a:rPr>
              <a:t>our favorite geometric body</a:t>
            </a:r>
            <a:endParaRPr>
              <a:solidFill>
                <a:schemeClr val="dk1"/>
              </a:solidFill>
              <a:latin typeface="Epilogue"/>
              <a:ea typeface="Epilogue"/>
              <a:cs typeface="Epilogue"/>
              <a:sym typeface="Epilogue"/>
            </a:endParaRPr>
          </a:p>
          <a:p>
            <a:pPr indent="0" lvl="0" marL="0" rtl="0" algn="ctr">
              <a:lnSpc>
                <a:spcPct val="115000"/>
              </a:lnSpc>
              <a:spcBef>
                <a:spcPts val="0"/>
              </a:spcBef>
              <a:spcAft>
                <a:spcPts val="0"/>
              </a:spcAft>
              <a:buClr>
                <a:schemeClr val="dk1"/>
              </a:buClr>
              <a:buSzPts val="1100"/>
              <a:buFont typeface="Arial"/>
              <a:buNone/>
            </a:pPr>
            <a:r>
              <a:t/>
            </a:r>
            <a:endParaRPr b="1">
              <a:solidFill>
                <a:schemeClr val="dk1"/>
              </a:solidFill>
              <a:latin typeface="Epilogue"/>
              <a:ea typeface="Epilogue"/>
              <a:cs typeface="Epilogue"/>
              <a:sym typeface="Epilogue"/>
            </a:endParaRPr>
          </a:p>
          <a:p>
            <a:pPr indent="0" lvl="0" marL="0" rtl="0" algn="ctr">
              <a:lnSpc>
                <a:spcPct val="115000"/>
              </a:lnSpc>
              <a:spcBef>
                <a:spcPts val="0"/>
              </a:spcBef>
              <a:spcAft>
                <a:spcPts val="0"/>
              </a:spcAft>
              <a:buNone/>
            </a:pPr>
            <a:r>
              <a:t/>
            </a:r>
            <a:endParaRPr b="1">
              <a:solidFill>
                <a:schemeClr val="dk1"/>
              </a:solidFill>
              <a:latin typeface="Epilogue"/>
              <a:ea typeface="Epilogue"/>
              <a:cs typeface="Epilogue"/>
              <a:sym typeface="Epilogue"/>
            </a:endParaRPr>
          </a:p>
        </p:txBody>
      </p:sp>
      <p:sp>
        <p:nvSpPr>
          <p:cNvPr id="434" name="Google Shape;434;p44"/>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435" name="Google Shape;435;p44"/>
          <p:cNvSpPr/>
          <p:nvPr/>
        </p:nvSpPr>
        <p:spPr>
          <a:xfrm>
            <a:off x="881675" y="2464300"/>
            <a:ext cx="5798700" cy="6790200"/>
          </a:xfrm>
          <a:prstGeom prst="rect">
            <a:avLst/>
          </a:prstGeom>
          <a:solidFill>
            <a:schemeClr val="l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5"/>
          <p:cNvSpPr/>
          <p:nvPr/>
        </p:nvSpPr>
        <p:spPr>
          <a:xfrm>
            <a:off x="1058400" y="7090700"/>
            <a:ext cx="2107500" cy="2107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txBox="1"/>
          <p:nvPr>
            <p:ph type="title"/>
          </p:nvPr>
        </p:nvSpPr>
        <p:spPr>
          <a:xfrm>
            <a:off x="1221275" y="1415175"/>
            <a:ext cx="5119500" cy="10971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Thanks!</a:t>
            </a:r>
            <a:endParaRPr/>
          </a:p>
        </p:txBody>
      </p:sp>
      <p:sp>
        <p:nvSpPr>
          <p:cNvPr id="442" name="Google Shape;442;p45"/>
          <p:cNvSpPr txBox="1"/>
          <p:nvPr>
            <p:ph idx="1" type="subTitle"/>
          </p:nvPr>
        </p:nvSpPr>
        <p:spPr>
          <a:xfrm>
            <a:off x="1220250" y="2400225"/>
            <a:ext cx="5119500" cy="12795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100"/>
              <a:buFont typeface="Arial"/>
              <a:buNone/>
            </a:pPr>
            <a:r>
              <a:rPr b="1" lang="en"/>
              <a:t>Any questions?</a:t>
            </a:r>
            <a:endParaRPr b="1"/>
          </a:p>
          <a:p>
            <a:pPr indent="0" lvl="0" marL="0" rtl="0" algn="ctr">
              <a:lnSpc>
                <a:spcPct val="100000"/>
              </a:lnSpc>
              <a:spcBef>
                <a:spcPts val="1000"/>
              </a:spcBef>
              <a:spcAft>
                <a:spcPts val="0"/>
              </a:spcAft>
              <a:buClr>
                <a:schemeClr val="dk1"/>
              </a:buClr>
              <a:buSzPts val="1100"/>
              <a:buFont typeface="Arial"/>
              <a:buNone/>
            </a:pPr>
            <a:r>
              <a:rPr lang="en"/>
              <a:t>youremail@freepik.com</a:t>
            </a:r>
            <a:endParaRPr/>
          </a:p>
          <a:p>
            <a:pPr indent="0" lvl="0" marL="0" rtl="0" algn="ctr">
              <a:lnSpc>
                <a:spcPct val="100000"/>
              </a:lnSpc>
              <a:spcBef>
                <a:spcPts val="0"/>
              </a:spcBef>
              <a:spcAft>
                <a:spcPts val="0"/>
              </a:spcAft>
              <a:buClr>
                <a:schemeClr val="dk1"/>
              </a:buClr>
              <a:buSzPts val="1100"/>
              <a:buFont typeface="Arial"/>
              <a:buNone/>
            </a:pPr>
            <a:r>
              <a:rPr lang="en"/>
              <a:t>+34 654 321 432</a:t>
            </a:r>
            <a:endParaRPr/>
          </a:p>
          <a:p>
            <a:pPr indent="0" lvl="0" marL="0" rtl="0" algn="ctr">
              <a:lnSpc>
                <a:spcPct val="100000"/>
              </a:lnSpc>
              <a:spcBef>
                <a:spcPts val="0"/>
              </a:spcBef>
              <a:spcAft>
                <a:spcPts val="0"/>
              </a:spcAft>
              <a:buNone/>
            </a:pPr>
            <a:r>
              <a:rPr lang="en"/>
              <a:t>yourwebsite.com</a:t>
            </a:r>
            <a:endParaRPr/>
          </a:p>
        </p:txBody>
      </p:sp>
      <p:grpSp>
        <p:nvGrpSpPr>
          <p:cNvPr id="443" name="Google Shape;443;p45"/>
          <p:cNvGrpSpPr/>
          <p:nvPr/>
        </p:nvGrpSpPr>
        <p:grpSpPr>
          <a:xfrm>
            <a:off x="1888754" y="3851864"/>
            <a:ext cx="740625" cy="740586"/>
            <a:chOff x="266768" y="1721375"/>
            <a:chExt cx="397907" cy="397887"/>
          </a:xfrm>
        </p:grpSpPr>
        <p:sp>
          <p:nvSpPr>
            <p:cNvPr id="444" name="Google Shape;444;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45" name="Google Shape;445;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grpSp>
      <p:grpSp>
        <p:nvGrpSpPr>
          <p:cNvPr id="446" name="Google Shape;446;p45"/>
          <p:cNvGrpSpPr/>
          <p:nvPr/>
        </p:nvGrpSpPr>
        <p:grpSpPr>
          <a:xfrm>
            <a:off x="3911285" y="3851410"/>
            <a:ext cx="740586" cy="740586"/>
            <a:chOff x="1379798" y="1723250"/>
            <a:chExt cx="397887" cy="397887"/>
          </a:xfrm>
        </p:grpSpPr>
        <p:sp>
          <p:nvSpPr>
            <p:cNvPr id="447" name="Google Shape;447;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48" name="Google Shape;448;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49" name="Google Shape;449;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50" name="Google Shape;450;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grpSp>
      <p:grpSp>
        <p:nvGrpSpPr>
          <p:cNvPr id="451" name="Google Shape;451;p45"/>
          <p:cNvGrpSpPr/>
          <p:nvPr/>
        </p:nvGrpSpPr>
        <p:grpSpPr>
          <a:xfrm>
            <a:off x="2896789" y="3851410"/>
            <a:ext cx="740547" cy="740586"/>
            <a:chOff x="864491" y="1723250"/>
            <a:chExt cx="397866" cy="397887"/>
          </a:xfrm>
        </p:grpSpPr>
        <p:sp>
          <p:nvSpPr>
            <p:cNvPr id="452" name="Google Shape;452;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53" name="Google Shape;453;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54" name="Google Shape;454;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grpSp>
      <p:grpSp>
        <p:nvGrpSpPr>
          <p:cNvPr id="455" name="Google Shape;455;p45"/>
          <p:cNvGrpSpPr/>
          <p:nvPr/>
        </p:nvGrpSpPr>
        <p:grpSpPr>
          <a:xfrm>
            <a:off x="4925673" y="3850210"/>
            <a:ext cx="742857" cy="742857"/>
            <a:chOff x="1190625" y="238125"/>
            <a:chExt cx="5235075" cy="5235075"/>
          </a:xfrm>
        </p:grpSpPr>
        <p:sp>
          <p:nvSpPr>
            <p:cNvPr id="456" name="Google Shape;456;p4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sp>
          <p:nvSpPr>
            <p:cNvPr id="457" name="Google Shape;457;p4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1DFD3"/>
                </a:solidFill>
              </a:endParaRPr>
            </a:p>
          </p:txBody>
        </p:sp>
      </p:grpSp>
      <p:sp>
        <p:nvSpPr>
          <p:cNvPr id="458" name="Google Shape;458;p45"/>
          <p:cNvSpPr txBox="1"/>
          <p:nvPr/>
        </p:nvSpPr>
        <p:spPr>
          <a:xfrm>
            <a:off x="982200" y="5657550"/>
            <a:ext cx="55956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Please, keep this slide as attribution</a:t>
            </a:r>
            <a:endParaRPr>
              <a:solidFill>
                <a:schemeClr val="dk1"/>
              </a:solidFill>
              <a:latin typeface="Epilogue"/>
              <a:ea typeface="Epilogue"/>
              <a:cs typeface="Epilogue"/>
              <a:sym typeface="Epilogue"/>
            </a:endParaRPr>
          </a:p>
        </p:txBody>
      </p:sp>
      <p:sp>
        <p:nvSpPr>
          <p:cNvPr id="459" name="Google Shape;459;p45"/>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pic>
        <p:nvPicPr>
          <p:cNvPr id="460" name="Google Shape;460;p45"/>
          <p:cNvPicPr preferRelativeResize="0"/>
          <p:nvPr/>
        </p:nvPicPr>
        <p:blipFill rotWithShape="1">
          <a:blip r:embed="rId3">
            <a:alphaModFix/>
          </a:blip>
          <a:srcRect b="9584" l="26970" r="21949" t="0"/>
          <a:stretch/>
        </p:blipFill>
        <p:spPr>
          <a:xfrm>
            <a:off x="1536595" y="6544875"/>
            <a:ext cx="3267677" cy="3253608"/>
          </a:xfrm>
          <a:prstGeom prst="rect">
            <a:avLst/>
          </a:prstGeom>
          <a:noFill/>
          <a:ln>
            <a:noFill/>
          </a:ln>
        </p:spPr>
      </p:pic>
      <p:pic>
        <p:nvPicPr>
          <p:cNvPr id="461" name="Google Shape;461;p45"/>
          <p:cNvPicPr preferRelativeResize="0"/>
          <p:nvPr/>
        </p:nvPicPr>
        <p:blipFill rotWithShape="1">
          <a:blip r:embed="rId4">
            <a:alphaModFix/>
          </a:blip>
          <a:srcRect b="19315" l="31028" r="33162" t="14332"/>
          <a:stretch/>
        </p:blipFill>
        <p:spPr>
          <a:xfrm>
            <a:off x="3868988" y="6695535"/>
            <a:ext cx="2832523" cy="2952302"/>
          </a:xfrm>
          <a:prstGeom prst="rect">
            <a:avLst/>
          </a:prstGeom>
          <a:noFill/>
          <a:ln>
            <a:noFill/>
          </a:ln>
        </p:spPr>
      </p:pic>
      <p:pic>
        <p:nvPicPr>
          <p:cNvPr id="462" name="Google Shape;462;p45"/>
          <p:cNvPicPr preferRelativeResize="0"/>
          <p:nvPr/>
        </p:nvPicPr>
        <p:blipFill rotWithShape="1">
          <a:blip r:embed="rId5">
            <a:alphaModFix/>
          </a:blip>
          <a:srcRect b="35297" l="30767" r="42021" t="21280"/>
          <a:stretch/>
        </p:blipFill>
        <p:spPr>
          <a:xfrm>
            <a:off x="2741879" y="7809890"/>
            <a:ext cx="2221157" cy="199388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512075" y="848900"/>
            <a:ext cx="6537900" cy="15285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Instructions for printing: A4</a:t>
            </a:r>
            <a:endParaRPr/>
          </a:p>
        </p:txBody>
      </p:sp>
      <p:sp>
        <p:nvSpPr>
          <p:cNvPr id="176" name="Google Shape;176;p28"/>
          <p:cNvSpPr txBox="1"/>
          <p:nvPr>
            <p:ph idx="1" type="body"/>
          </p:nvPr>
        </p:nvSpPr>
        <p:spPr>
          <a:xfrm>
            <a:off x="507650" y="2981600"/>
            <a:ext cx="6536100" cy="35985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None/>
            </a:pPr>
            <a:r>
              <a:rPr b="1" lang="en" sz="2400">
                <a:latin typeface="Krona One"/>
                <a:ea typeface="Krona One"/>
                <a:cs typeface="Krona One"/>
                <a:sym typeface="Krona One"/>
              </a:rPr>
              <a:t>For regular A4 version</a:t>
            </a:r>
            <a:endParaRPr b="1" sz="2400">
              <a:latin typeface="Krona One"/>
              <a:ea typeface="Krona One"/>
              <a:cs typeface="Krona One"/>
              <a:sym typeface="Krona One"/>
            </a:endParaRPr>
          </a:p>
          <a:p>
            <a:pPr indent="-317500" lvl="0" marL="457200" rtl="0" algn="l">
              <a:lnSpc>
                <a:spcPct val="100000"/>
              </a:lnSpc>
              <a:spcBef>
                <a:spcPts val="1000"/>
              </a:spcBef>
              <a:spcAft>
                <a:spcPts val="0"/>
              </a:spcAft>
              <a:buSzPts val="1400"/>
              <a:buFont typeface="Anaheim"/>
              <a:buChar char="●"/>
            </a:pPr>
            <a:r>
              <a:rPr b="1" lang="en" sz="1400"/>
              <a:t>Modify or add text and images</a:t>
            </a:r>
            <a:r>
              <a:rPr lang="en" sz="1400"/>
              <a:t> if needed</a:t>
            </a:r>
            <a:endParaRPr sz="1400"/>
          </a:p>
          <a:p>
            <a:pPr indent="-317500" lvl="0" marL="457200" rtl="0" algn="l">
              <a:lnSpc>
                <a:spcPct val="100000"/>
              </a:lnSpc>
              <a:spcBef>
                <a:spcPts val="0"/>
              </a:spcBef>
              <a:spcAft>
                <a:spcPts val="0"/>
              </a:spcAft>
              <a:buSzPts val="1400"/>
              <a:buFont typeface="Epilogue"/>
              <a:buChar char="●"/>
            </a:pPr>
            <a:r>
              <a:rPr lang="en" sz="1400"/>
              <a:t>Delete all the slides after the “Thanks” slide</a:t>
            </a:r>
            <a:endParaRPr sz="1400"/>
          </a:p>
          <a:p>
            <a:pPr indent="-317500" lvl="0" marL="457200" rtl="0" algn="l">
              <a:lnSpc>
                <a:spcPct val="100000"/>
              </a:lnSpc>
              <a:spcBef>
                <a:spcPts val="0"/>
              </a:spcBef>
              <a:spcAft>
                <a:spcPts val="0"/>
              </a:spcAft>
              <a:buSzPts val="1400"/>
              <a:buFont typeface="Anaheim"/>
              <a:buChar char="●"/>
            </a:pPr>
            <a:r>
              <a:rPr lang="en" sz="1400"/>
              <a:t>Click </a:t>
            </a:r>
            <a:r>
              <a:rPr b="1" lang="en" sz="1400"/>
              <a:t>File </a:t>
            </a:r>
            <a:r>
              <a:rPr lang="en" sz="1400"/>
              <a:t>&gt; </a:t>
            </a:r>
            <a:r>
              <a:rPr b="1" lang="en" sz="1400"/>
              <a:t>Download </a:t>
            </a:r>
            <a:r>
              <a:rPr lang="en" sz="1400"/>
              <a:t>&gt; </a:t>
            </a:r>
            <a:r>
              <a:rPr b="1" lang="en" sz="1400"/>
              <a:t>PDF Document</a:t>
            </a:r>
            <a:endParaRPr b="1" sz="1400"/>
          </a:p>
          <a:p>
            <a:pPr indent="-317500" lvl="0" marL="457200" rtl="0" algn="l">
              <a:lnSpc>
                <a:spcPct val="100000"/>
              </a:lnSpc>
              <a:spcBef>
                <a:spcPts val="0"/>
              </a:spcBef>
              <a:spcAft>
                <a:spcPts val="0"/>
              </a:spcAft>
              <a:buSzPts val="1400"/>
              <a:buFont typeface="Epilogue"/>
              <a:buChar char="●"/>
            </a:pPr>
            <a:r>
              <a:rPr lang="en" sz="1400"/>
              <a:t>It will be downloaded to your computer</a:t>
            </a:r>
            <a:endParaRPr sz="1400"/>
          </a:p>
          <a:p>
            <a:pPr indent="-317500" lvl="0" marL="457200" rtl="0" algn="l">
              <a:lnSpc>
                <a:spcPct val="100000"/>
              </a:lnSpc>
              <a:spcBef>
                <a:spcPts val="0"/>
              </a:spcBef>
              <a:spcAft>
                <a:spcPts val="0"/>
              </a:spcAft>
              <a:buSzPts val="1400"/>
              <a:buFont typeface="Epilogue"/>
              <a:buChar char="●"/>
            </a:pPr>
            <a:r>
              <a:rPr lang="en" sz="1400"/>
              <a:t>Now let's continue with the print settings!</a:t>
            </a:r>
            <a:endParaRPr b="1" sz="1300"/>
          </a:p>
          <a:p>
            <a:pPr indent="0" lvl="0" marL="0" rtl="0" algn="l">
              <a:lnSpc>
                <a:spcPct val="100000"/>
              </a:lnSpc>
              <a:spcBef>
                <a:spcPts val="1000"/>
              </a:spcBef>
              <a:spcAft>
                <a:spcPts val="0"/>
              </a:spcAft>
              <a:buNone/>
            </a:pPr>
            <a:r>
              <a:rPr b="1" lang="en" sz="2400">
                <a:latin typeface="Krona One"/>
                <a:ea typeface="Krona One"/>
                <a:cs typeface="Krona One"/>
                <a:sym typeface="Krona One"/>
              </a:rPr>
              <a:t>P</a:t>
            </a:r>
            <a:r>
              <a:rPr b="1" lang="en" sz="2400">
                <a:latin typeface="Krona One"/>
                <a:ea typeface="Krona One"/>
                <a:cs typeface="Krona One"/>
                <a:sym typeface="Krona One"/>
              </a:rPr>
              <a:t>rint with Adobe Acrobat</a:t>
            </a:r>
            <a:endParaRPr b="1" sz="2400">
              <a:latin typeface="Krona One"/>
              <a:ea typeface="Krona One"/>
              <a:cs typeface="Krona One"/>
              <a:sym typeface="Krona One"/>
            </a:endParaRPr>
          </a:p>
          <a:p>
            <a:pPr indent="-317500" lvl="0" marL="457200" rtl="0" algn="l">
              <a:lnSpc>
                <a:spcPct val="100000"/>
              </a:lnSpc>
              <a:spcBef>
                <a:spcPts val="1000"/>
              </a:spcBef>
              <a:spcAft>
                <a:spcPts val="0"/>
              </a:spcAft>
              <a:buSzPts val="1400"/>
              <a:buFont typeface="Lato"/>
              <a:buChar char="●"/>
            </a:pPr>
            <a:r>
              <a:rPr b="1" lang="en" sz="1400"/>
              <a:t>Open </a:t>
            </a:r>
            <a:r>
              <a:rPr lang="en" sz="1400"/>
              <a:t>the </a:t>
            </a:r>
            <a:r>
              <a:rPr b="1" lang="en" sz="1400"/>
              <a:t>downloaded PDF </a:t>
            </a:r>
            <a:r>
              <a:rPr lang="en" sz="1400"/>
              <a:t>with Adobe Acrobat</a:t>
            </a:r>
            <a:endParaRPr sz="1400"/>
          </a:p>
          <a:p>
            <a:pPr indent="-317500" lvl="0" marL="457200" rtl="0" algn="l">
              <a:lnSpc>
                <a:spcPct val="100000"/>
              </a:lnSpc>
              <a:spcBef>
                <a:spcPts val="0"/>
              </a:spcBef>
              <a:spcAft>
                <a:spcPts val="0"/>
              </a:spcAft>
              <a:buSzPts val="1400"/>
              <a:buFont typeface="Lato"/>
              <a:buChar char="●"/>
            </a:pPr>
            <a:r>
              <a:rPr lang="en" sz="1400"/>
              <a:t>Go to </a:t>
            </a:r>
            <a:r>
              <a:rPr b="1" lang="en" sz="1400"/>
              <a:t>File </a:t>
            </a:r>
            <a:r>
              <a:rPr lang="en" sz="1400"/>
              <a:t>&gt; </a:t>
            </a:r>
            <a:r>
              <a:rPr b="1" lang="en" sz="1400"/>
              <a:t>Print </a:t>
            </a:r>
            <a:r>
              <a:rPr lang="en" sz="1400"/>
              <a:t>or press </a:t>
            </a:r>
            <a:r>
              <a:rPr b="1" lang="en" sz="1400"/>
              <a:t>CTRL + P (Windows) / CMD + P (MAC)</a:t>
            </a:r>
            <a:endParaRPr b="1" sz="1400"/>
          </a:p>
          <a:p>
            <a:pPr indent="-317500" lvl="0" marL="457200" rtl="0" algn="l">
              <a:lnSpc>
                <a:spcPct val="100000"/>
              </a:lnSpc>
              <a:spcBef>
                <a:spcPts val="0"/>
              </a:spcBef>
              <a:spcAft>
                <a:spcPts val="0"/>
              </a:spcAft>
              <a:buSzPts val="1400"/>
              <a:buFont typeface="Epilogue"/>
              <a:buChar char="●"/>
            </a:pPr>
            <a:r>
              <a:rPr lang="en" sz="1400"/>
              <a:t>Select these parameters</a:t>
            </a:r>
            <a:endParaRPr b="1" sz="1300"/>
          </a:p>
        </p:txBody>
      </p:sp>
      <p:sp>
        <p:nvSpPr>
          <p:cNvPr id="177" name="Google Shape;177;p28"/>
          <p:cNvSpPr txBox="1"/>
          <p:nvPr/>
        </p:nvSpPr>
        <p:spPr>
          <a:xfrm>
            <a:off x="513875" y="2301200"/>
            <a:ext cx="6536100" cy="7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Epilogue"/>
                <a:ea typeface="Epilogue"/>
                <a:cs typeface="Epilogue"/>
                <a:sym typeface="Epilogue"/>
              </a:rPr>
              <a:t>Important note: </a:t>
            </a:r>
            <a:r>
              <a:rPr lang="en" sz="1200">
                <a:solidFill>
                  <a:schemeClr val="dk1"/>
                </a:solidFill>
                <a:latin typeface="Epilogue"/>
                <a:ea typeface="Epilogue"/>
                <a:cs typeface="Epilogue"/>
                <a:sym typeface="Epilogue"/>
              </a:rPr>
              <a:t>In this template you will find downloadable slides. You can modify them to your liking and then download them as a .pdf file. This way, you’ll have a tailor-made version on your computer</a:t>
            </a:r>
            <a:endParaRPr sz="1200">
              <a:solidFill>
                <a:schemeClr val="dk1"/>
              </a:solidFill>
              <a:latin typeface="Epilogue"/>
              <a:ea typeface="Epilogue"/>
              <a:cs typeface="Epilogue"/>
              <a:sym typeface="Epilogue"/>
            </a:endParaRPr>
          </a:p>
        </p:txBody>
      </p:sp>
      <p:pic>
        <p:nvPicPr>
          <p:cNvPr id="178" name="Google Shape;178;p28"/>
          <p:cNvPicPr preferRelativeResize="0"/>
          <p:nvPr/>
        </p:nvPicPr>
        <p:blipFill rotWithShape="1">
          <a:blip r:embed="rId3">
            <a:alphaModFix/>
          </a:blip>
          <a:srcRect b="0" l="0" r="0" t="0"/>
          <a:stretch/>
        </p:blipFill>
        <p:spPr>
          <a:xfrm>
            <a:off x="5750400" y="7338263"/>
            <a:ext cx="830176" cy="1173524"/>
          </a:xfrm>
          <a:prstGeom prst="rect">
            <a:avLst/>
          </a:prstGeom>
          <a:noFill/>
          <a:ln cap="flat" cmpd="sng" w="9525">
            <a:solidFill>
              <a:srgbClr val="191919"/>
            </a:solidFill>
            <a:prstDash val="solid"/>
            <a:round/>
            <a:headEnd len="sm" w="sm" type="none"/>
            <a:tailEnd len="sm" w="sm" type="none"/>
          </a:ln>
        </p:spPr>
      </p:pic>
      <p:sp>
        <p:nvSpPr>
          <p:cNvPr id="179" name="Google Shape;179;p28"/>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pic>
        <p:nvPicPr>
          <p:cNvPr id="180" name="Google Shape;180;p28"/>
          <p:cNvPicPr preferRelativeResize="0"/>
          <p:nvPr/>
        </p:nvPicPr>
        <p:blipFill rotWithShape="1">
          <a:blip r:embed="rId4">
            <a:alphaModFix/>
          </a:blip>
          <a:srcRect b="1087" l="491" r="1179" t="930"/>
          <a:stretch/>
        </p:blipFill>
        <p:spPr>
          <a:xfrm>
            <a:off x="2917600" y="6528125"/>
            <a:ext cx="4234099" cy="3098225"/>
          </a:xfrm>
          <a:prstGeom prst="rect">
            <a:avLst/>
          </a:prstGeom>
          <a:noFill/>
          <a:ln cap="flat" cmpd="sng" w="9525">
            <a:solidFill>
              <a:srgbClr val="000000"/>
            </a:solidFill>
            <a:prstDash val="solid"/>
            <a:round/>
            <a:headEnd len="sm" w="sm" type="none"/>
            <a:tailEnd len="sm" w="sm" type="none"/>
          </a:ln>
        </p:spPr>
      </p:pic>
      <p:sp>
        <p:nvSpPr>
          <p:cNvPr id="181" name="Google Shape;181;p28"/>
          <p:cNvSpPr txBox="1"/>
          <p:nvPr/>
        </p:nvSpPr>
        <p:spPr>
          <a:xfrm>
            <a:off x="402325" y="6581375"/>
            <a:ext cx="1930500" cy="256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rgbClr val="6E6EE3"/>
                </a:solidFill>
                <a:latin typeface="Epilogue"/>
                <a:ea typeface="Epilogue"/>
                <a:cs typeface="Epilogue"/>
                <a:sym typeface="Epilogue"/>
              </a:rPr>
              <a:t>1.</a:t>
            </a:r>
            <a:r>
              <a:rPr lang="en">
                <a:solidFill>
                  <a:srgbClr val="F1F0FF"/>
                </a:solidFill>
                <a:latin typeface="Epilogue"/>
                <a:ea typeface="Epilogue"/>
                <a:cs typeface="Epilogue"/>
                <a:sym typeface="Epilogue"/>
              </a:rPr>
              <a:t> </a:t>
            </a:r>
            <a:r>
              <a:rPr lang="en">
                <a:solidFill>
                  <a:srgbClr val="000000"/>
                </a:solidFill>
                <a:latin typeface="Epilogue"/>
                <a:ea typeface="Epilogue"/>
                <a:cs typeface="Epilogue"/>
                <a:sym typeface="Epilogue"/>
              </a:rPr>
              <a:t>Select your printer</a:t>
            </a:r>
            <a:endParaRPr>
              <a:solidFill>
                <a:srgbClr val="000000"/>
              </a:solidFill>
              <a:latin typeface="Epilogue"/>
              <a:ea typeface="Epilogue"/>
              <a:cs typeface="Epilogue"/>
              <a:sym typeface="Epilogue"/>
            </a:endParaRPr>
          </a:p>
        </p:txBody>
      </p:sp>
      <p:sp>
        <p:nvSpPr>
          <p:cNvPr id="182" name="Google Shape;182;p28"/>
          <p:cNvSpPr txBox="1"/>
          <p:nvPr/>
        </p:nvSpPr>
        <p:spPr>
          <a:xfrm>
            <a:off x="402325" y="7338275"/>
            <a:ext cx="2019300" cy="424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rgbClr val="6E6EE3"/>
                </a:solidFill>
                <a:latin typeface="Epilogue"/>
                <a:ea typeface="Epilogue"/>
                <a:cs typeface="Epilogue"/>
                <a:sym typeface="Epilogue"/>
              </a:rPr>
              <a:t>2. </a:t>
            </a:r>
            <a:r>
              <a:rPr lang="en">
                <a:solidFill>
                  <a:srgbClr val="000000"/>
                </a:solidFill>
                <a:latin typeface="Epilogue"/>
                <a:ea typeface="Epilogue"/>
                <a:cs typeface="Epilogue"/>
                <a:sym typeface="Epilogue"/>
              </a:rPr>
              <a:t>Check if you want to print it in black and white</a:t>
            </a:r>
            <a:endParaRPr>
              <a:solidFill>
                <a:srgbClr val="000000"/>
              </a:solidFill>
              <a:latin typeface="Epilogue"/>
              <a:ea typeface="Epilogue"/>
              <a:cs typeface="Epilogue"/>
              <a:sym typeface="Epilogue"/>
            </a:endParaRPr>
          </a:p>
        </p:txBody>
      </p:sp>
      <p:sp>
        <p:nvSpPr>
          <p:cNvPr id="183" name="Google Shape;183;p28"/>
          <p:cNvSpPr txBox="1"/>
          <p:nvPr/>
        </p:nvSpPr>
        <p:spPr>
          <a:xfrm>
            <a:off x="402325" y="8262875"/>
            <a:ext cx="1647000" cy="256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rgbClr val="6E6EE3"/>
                </a:solidFill>
                <a:latin typeface="Epilogue"/>
                <a:ea typeface="Epilogue"/>
                <a:cs typeface="Epilogue"/>
                <a:sym typeface="Epilogue"/>
              </a:rPr>
              <a:t>3. </a:t>
            </a:r>
            <a:r>
              <a:rPr lang="en">
                <a:solidFill>
                  <a:srgbClr val="000000"/>
                </a:solidFill>
                <a:latin typeface="Epilogue"/>
                <a:ea typeface="Epilogue"/>
                <a:cs typeface="Epilogue"/>
                <a:sym typeface="Epilogue"/>
              </a:rPr>
              <a:t>‘Actual size’</a:t>
            </a:r>
            <a:endParaRPr>
              <a:solidFill>
                <a:srgbClr val="000000"/>
              </a:solidFill>
              <a:latin typeface="Epilogue"/>
              <a:ea typeface="Epilogue"/>
              <a:cs typeface="Epilogue"/>
              <a:sym typeface="Epilogue"/>
            </a:endParaRPr>
          </a:p>
        </p:txBody>
      </p:sp>
      <p:sp>
        <p:nvSpPr>
          <p:cNvPr id="184" name="Google Shape;184;p28"/>
          <p:cNvSpPr txBox="1"/>
          <p:nvPr/>
        </p:nvSpPr>
        <p:spPr>
          <a:xfrm>
            <a:off x="402325" y="9019775"/>
            <a:ext cx="1410600" cy="27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a:solidFill>
                  <a:srgbClr val="6E6EE3"/>
                </a:solidFill>
                <a:latin typeface="Epilogue"/>
                <a:ea typeface="Epilogue"/>
                <a:cs typeface="Epilogue"/>
                <a:sym typeface="Epilogue"/>
              </a:rPr>
              <a:t>4. </a:t>
            </a:r>
            <a:r>
              <a:rPr lang="en">
                <a:solidFill>
                  <a:srgbClr val="000000"/>
                </a:solidFill>
                <a:latin typeface="Epilogue"/>
                <a:ea typeface="Epilogue"/>
                <a:cs typeface="Epilogue"/>
                <a:sym typeface="Epilogue"/>
              </a:rPr>
              <a:t>Select ‘Portrait’</a:t>
            </a:r>
            <a:endParaRPr>
              <a:solidFill>
                <a:srgbClr val="000000"/>
              </a:solidFill>
              <a:latin typeface="Epilogue"/>
              <a:ea typeface="Epilogue"/>
              <a:cs typeface="Epilogue"/>
              <a:sym typeface="Epilogue"/>
            </a:endParaRPr>
          </a:p>
        </p:txBody>
      </p:sp>
      <p:sp>
        <p:nvSpPr>
          <p:cNvPr id="185" name="Google Shape;185;p28"/>
          <p:cNvSpPr/>
          <p:nvPr/>
        </p:nvSpPr>
        <p:spPr>
          <a:xfrm>
            <a:off x="2982214" y="6749654"/>
            <a:ext cx="1761300" cy="189600"/>
          </a:xfrm>
          <a:prstGeom prst="rect">
            <a:avLst/>
          </a:prstGeom>
          <a:noFill/>
          <a:ln cap="flat" cmpd="sng" w="9525">
            <a:solidFill>
              <a:srgbClr val="6E6E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E6EE3"/>
              </a:solidFill>
            </a:endParaRPr>
          </a:p>
        </p:txBody>
      </p:sp>
      <p:sp>
        <p:nvSpPr>
          <p:cNvPr id="186" name="Google Shape;186;p28"/>
          <p:cNvSpPr/>
          <p:nvPr/>
        </p:nvSpPr>
        <p:spPr>
          <a:xfrm>
            <a:off x="4648791" y="6969333"/>
            <a:ext cx="1279500" cy="133200"/>
          </a:xfrm>
          <a:prstGeom prst="rect">
            <a:avLst/>
          </a:prstGeom>
          <a:noFill/>
          <a:ln cap="flat" cmpd="sng" w="9525">
            <a:solidFill>
              <a:srgbClr val="6E6E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E6EE3"/>
              </a:solidFill>
            </a:endParaRPr>
          </a:p>
        </p:txBody>
      </p:sp>
      <p:sp>
        <p:nvSpPr>
          <p:cNvPr id="187" name="Google Shape;187;p28"/>
          <p:cNvSpPr/>
          <p:nvPr/>
        </p:nvSpPr>
        <p:spPr>
          <a:xfrm>
            <a:off x="3883067" y="8025471"/>
            <a:ext cx="524400" cy="133200"/>
          </a:xfrm>
          <a:prstGeom prst="rect">
            <a:avLst/>
          </a:prstGeom>
          <a:noFill/>
          <a:ln cap="flat" cmpd="sng" w="9525">
            <a:solidFill>
              <a:srgbClr val="6E6E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E6EE3"/>
              </a:solidFill>
            </a:endParaRPr>
          </a:p>
        </p:txBody>
      </p:sp>
      <p:sp>
        <p:nvSpPr>
          <p:cNvPr id="188" name="Google Shape;188;p28"/>
          <p:cNvSpPr/>
          <p:nvPr/>
        </p:nvSpPr>
        <p:spPr>
          <a:xfrm>
            <a:off x="3422340" y="8784995"/>
            <a:ext cx="460800" cy="133200"/>
          </a:xfrm>
          <a:prstGeom prst="rect">
            <a:avLst/>
          </a:prstGeom>
          <a:noFill/>
          <a:ln cap="flat" cmpd="sng" w="9525">
            <a:solidFill>
              <a:srgbClr val="6E6E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E6EE3"/>
              </a:solidFill>
            </a:endParaRPr>
          </a:p>
        </p:txBody>
      </p:sp>
      <p:cxnSp>
        <p:nvCxnSpPr>
          <p:cNvPr id="189" name="Google Shape;189;p28"/>
          <p:cNvCxnSpPr>
            <a:stCxn id="185" idx="1"/>
            <a:endCxn id="181" idx="3"/>
          </p:cNvCxnSpPr>
          <p:nvPr/>
        </p:nvCxnSpPr>
        <p:spPr>
          <a:xfrm rot="10800000">
            <a:off x="2332714" y="6709754"/>
            <a:ext cx="649500" cy="134700"/>
          </a:xfrm>
          <a:prstGeom prst="bentConnector3">
            <a:avLst>
              <a:gd fmla="val 49991" name="adj1"/>
            </a:avLst>
          </a:prstGeom>
          <a:noFill/>
          <a:ln cap="flat" cmpd="sng" w="9525">
            <a:solidFill>
              <a:srgbClr val="000000"/>
            </a:solidFill>
            <a:prstDash val="solid"/>
            <a:round/>
            <a:headEnd len="med" w="med" type="stealth"/>
            <a:tailEnd len="med" w="med" type="none"/>
          </a:ln>
        </p:spPr>
      </p:cxnSp>
      <p:cxnSp>
        <p:nvCxnSpPr>
          <p:cNvPr id="190" name="Google Shape;190;p28"/>
          <p:cNvCxnSpPr>
            <a:stCxn id="186" idx="1"/>
            <a:endCxn id="182" idx="3"/>
          </p:cNvCxnSpPr>
          <p:nvPr/>
        </p:nvCxnSpPr>
        <p:spPr>
          <a:xfrm flipH="1">
            <a:off x="2421591" y="7035933"/>
            <a:ext cx="2227200" cy="514500"/>
          </a:xfrm>
          <a:prstGeom prst="bentConnector3">
            <a:avLst>
              <a:gd fmla="val 49999" name="adj1"/>
            </a:avLst>
          </a:prstGeom>
          <a:noFill/>
          <a:ln cap="flat" cmpd="sng" w="9525">
            <a:solidFill>
              <a:srgbClr val="000000"/>
            </a:solidFill>
            <a:prstDash val="solid"/>
            <a:round/>
            <a:headEnd len="med" w="med" type="stealth"/>
            <a:tailEnd len="med" w="med" type="none"/>
          </a:ln>
        </p:spPr>
      </p:cxnSp>
      <p:cxnSp>
        <p:nvCxnSpPr>
          <p:cNvPr id="191" name="Google Shape;191;p28"/>
          <p:cNvCxnSpPr>
            <a:stCxn id="187" idx="1"/>
            <a:endCxn id="183" idx="3"/>
          </p:cNvCxnSpPr>
          <p:nvPr/>
        </p:nvCxnSpPr>
        <p:spPr>
          <a:xfrm flipH="1">
            <a:off x="2049467" y="8092071"/>
            <a:ext cx="1833600" cy="299100"/>
          </a:xfrm>
          <a:prstGeom prst="bentConnector3">
            <a:avLst>
              <a:gd fmla="val 50004" name="adj1"/>
            </a:avLst>
          </a:prstGeom>
          <a:noFill/>
          <a:ln cap="flat" cmpd="sng" w="9525">
            <a:solidFill>
              <a:srgbClr val="000000"/>
            </a:solidFill>
            <a:prstDash val="solid"/>
            <a:round/>
            <a:headEnd len="med" w="med" type="stealth"/>
            <a:tailEnd len="med" w="med" type="none"/>
          </a:ln>
        </p:spPr>
      </p:cxnSp>
      <p:cxnSp>
        <p:nvCxnSpPr>
          <p:cNvPr id="192" name="Google Shape;192;p28"/>
          <p:cNvCxnSpPr>
            <a:stCxn id="188" idx="1"/>
            <a:endCxn id="184" idx="3"/>
          </p:cNvCxnSpPr>
          <p:nvPr/>
        </p:nvCxnSpPr>
        <p:spPr>
          <a:xfrm flipH="1">
            <a:off x="1812840" y="8851595"/>
            <a:ext cx="1609500" cy="306000"/>
          </a:xfrm>
          <a:prstGeom prst="bentConnector3">
            <a:avLst>
              <a:gd fmla="val 49997" name="adj1"/>
            </a:avLst>
          </a:prstGeom>
          <a:noFill/>
          <a:ln cap="flat" cmpd="sng" w="9525">
            <a:solidFill>
              <a:srgbClr val="000000"/>
            </a:solidFill>
            <a:prstDash val="solid"/>
            <a:round/>
            <a:headEnd len="med" w="med" type="stealth"/>
            <a:tailEnd len="med" w="med" type="none"/>
          </a:ln>
        </p:spPr>
      </p:cxnSp>
      <p:pic>
        <p:nvPicPr>
          <p:cNvPr id="193" name="Google Shape;193;p28"/>
          <p:cNvPicPr preferRelativeResize="0"/>
          <p:nvPr/>
        </p:nvPicPr>
        <p:blipFill>
          <a:blip r:embed="rId5">
            <a:alphaModFix/>
          </a:blip>
          <a:stretch>
            <a:fillRect/>
          </a:stretch>
        </p:blipFill>
        <p:spPr>
          <a:xfrm>
            <a:off x="5750400" y="7448800"/>
            <a:ext cx="1081269" cy="1528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6"/>
          <p:cNvSpPr txBox="1"/>
          <p:nvPr>
            <p:ph type="title"/>
          </p:nvPr>
        </p:nvSpPr>
        <p:spPr>
          <a:xfrm>
            <a:off x="512075" y="848900"/>
            <a:ext cx="6537900" cy="15285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Alternative resources</a:t>
            </a:r>
            <a:endParaRPr/>
          </a:p>
        </p:txBody>
      </p:sp>
      <p:sp>
        <p:nvSpPr>
          <p:cNvPr id="468" name="Google Shape;468;p46"/>
          <p:cNvSpPr txBox="1"/>
          <p:nvPr>
            <p:ph idx="1" type="body"/>
          </p:nvPr>
        </p:nvSpPr>
        <p:spPr>
          <a:xfrm>
            <a:off x="507650" y="2387625"/>
            <a:ext cx="6544800" cy="12375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lang="en" sz="1400"/>
              <a:t>Here’s an assortment of alternative resources whose style fits that of this template:</a:t>
            </a:r>
            <a:endParaRPr sz="1400"/>
          </a:p>
          <a:p>
            <a:pPr indent="0" lvl="0" marL="0" rtl="0" algn="l">
              <a:spcBef>
                <a:spcPts val="1000"/>
              </a:spcBef>
              <a:spcAft>
                <a:spcPts val="1000"/>
              </a:spcAft>
              <a:buNone/>
            </a:pPr>
            <a:r>
              <a:rPr b="1" lang="en" sz="2400">
                <a:latin typeface="Krona One"/>
                <a:ea typeface="Krona One"/>
                <a:cs typeface="Krona One"/>
                <a:sym typeface="Krona One"/>
              </a:rPr>
              <a:t>Vectors:</a:t>
            </a:r>
            <a:endParaRPr/>
          </a:p>
        </p:txBody>
      </p:sp>
      <p:sp>
        <p:nvSpPr>
          <p:cNvPr id="469" name="Google Shape;469;p46"/>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pic>
        <p:nvPicPr>
          <p:cNvPr id="470" name="Google Shape;470;p46"/>
          <p:cNvPicPr preferRelativeResize="0"/>
          <p:nvPr/>
        </p:nvPicPr>
        <p:blipFill rotWithShape="1">
          <a:blip r:embed="rId3">
            <a:alphaModFix amt="64000"/>
          </a:blip>
          <a:srcRect b="0" l="-1899" r="29109" t="20785"/>
          <a:stretch/>
        </p:blipFill>
        <p:spPr>
          <a:xfrm flipH="1">
            <a:off x="3780000" y="4009850"/>
            <a:ext cx="3267600" cy="5029550"/>
          </a:xfrm>
          <a:prstGeom prst="rect">
            <a:avLst/>
          </a:prstGeom>
          <a:noFill/>
          <a:ln>
            <a:noFill/>
          </a:ln>
        </p:spPr>
      </p:pic>
      <p:sp>
        <p:nvSpPr>
          <p:cNvPr id="471" name="Google Shape;471;p46"/>
          <p:cNvSpPr/>
          <p:nvPr/>
        </p:nvSpPr>
        <p:spPr>
          <a:xfrm>
            <a:off x="979998" y="4057663"/>
            <a:ext cx="2099400" cy="1995600"/>
          </a:xfrm>
          <a:prstGeom prst="pentagon">
            <a:avLst>
              <a:gd fmla="val 105146" name="hf"/>
              <a:gd fmla="val 110557" name="vf"/>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6"/>
          <p:cNvSpPr/>
          <p:nvPr/>
        </p:nvSpPr>
        <p:spPr>
          <a:xfrm>
            <a:off x="962275" y="6856788"/>
            <a:ext cx="2134800" cy="2134800"/>
          </a:xfrm>
          <a:prstGeom prst="diamond">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Resources</a:t>
            </a:r>
            <a:endParaRPr/>
          </a:p>
        </p:txBody>
      </p:sp>
      <p:sp>
        <p:nvSpPr>
          <p:cNvPr id="478" name="Google Shape;478;p47"/>
          <p:cNvSpPr txBox="1"/>
          <p:nvPr>
            <p:ph idx="1" type="body"/>
          </p:nvPr>
        </p:nvSpPr>
        <p:spPr>
          <a:xfrm>
            <a:off x="507650" y="1786100"/>
            <a:ext cx="6544800" cy="4423800"/>
          </a:xfrm>
          <a:prstGeom prst="rect">
            <a:avLst/>
          </a:prstGeom>
        </p:spPr>
        <p:txBody>
          <a:bodyPr anchorCtr="0" anchor="t" bIns="116050" lIns="116050" spcFirstLastPara="1" rIns="116050" wrap="square" tIns="116050">
            <a:noAutofit/>
          </a:bodyPr>
          <a:lstStyle/>
          <a:p>
            <a:pPr indent="0" lvl="0" marL="0" rtl="0" algn="l">
              <a:spcBef>
                <a:spcPts val="0"/>
              </a:spcBef>
              <a:spcAft>
                <a:spcPts val="0"/>
              </a:spcAft>
              <a:buClr>
                <a:schemeClr val="dk1"/>
              </a:buClr>
              <a:buSzPts val="1100"/>
              <a:buFont typeface="Arial"/>
              <a:buNone/>
            </a:pPr>
            <a:r>
              <a:rPr lang="en" sz="1400"/>
              <a:t>Did you like the resources in this template? Get them for free on our other websites: </a:t>
            </a:r>
            <a:endParaRPr sz="1400"/>
          </a:p>
          <a:p>
            <a:pPr indent="0" lvl="0" marL="0" rtl="0" algn="l">
              <a:spcBef>
                <a:spcPts val="1000"/>
              </a:spcBef>
              <a:spcAft>
                <a:spcPts val="0"/>
              </a:spcAft>
              <a:buClr>
                <a:schemeClr val="dk1"/>
              </a:buClr>
              <a:buSzPts val="1100"/>
              <a:buFont typeface="Arial"/>
              <a:buNone/>
            </a:pPr>
            <a:r>
              <a:rPr b="1" lang="en" sz="2400">
                <a:latin typeface="Krona One"/>
                <a:ea typeface="Krona One"/>
                <a:cs typeface="Krona One"/>
                <a:sym typeface="Krona One"/>
              </a:rPr>
              <a:t>Vectors:</a:t>
            </a:r>
            <a:endParaRPr b="1" sz="2400">
              <a:latin typeface="Krona One"/>
              <a:ea typeface="Krona One"/>
              <a:cs typeface="Krona One"/>
              <a:sym typeface="Krona One"/>
            </a:endParaRPr>
          </a:p>
          <a:p>
            <a:pPr indent="-317500" lvl="0" marL="457200" rtl="0" algn="l">
              <a:spcBef>
                <a:spcPts val="1000"/>
              </a:spcBef>
              <a:spcAft>
                <a:spcPts val="0"/>
              </a:spcAft>
              <a:buSzPts val="1400"/>
              <a:buFont typeface="Epilogue"/>
              <a:buChar char="●"/>
            </a:pPr>
            <a:r>
              <a:rPr lang="en" sz="1400">
                <a:uFill>
                  <a:noFill/>
                </a:uFill>
                <a:hlinkClick r:id="rId3"/>
              </a:rPr>
              <a:t>Solid body transparent set</a:t>
            </a:r>
            <a:endParaRPr sz="1400"/>
          </a:p>
          <a:p>
            <a:pPr indent="-317500" lvl="0" marL="457200" rtl="0" algn="l">
              <a:spcBef>
                <a:spcPts val="0"/>
              </a:spcBef>
              <a:spcAft>
                <a:spcPts val="0"/>
              </a:spcAft>
              <a:buSzPts val="1400"/>
              <a:buChar char="●"/>
            </a:pPr>
            <a:r>
              <a:rPr lang="en" sz="1400">
                <a:uFill>
                  <a:noFill/>
                </a:uFill>
                <a:hlinkClick r:id="rId4"/>
              </a:rPr>
              <a:t>Fortune wheel flat style</a:t>
            </a:r>
            <a:endParaRPr sz="1400"/>
          </a:p>
          <a:p>
            <a:pPr indent="0" lvl="0" marL="0" rtl="0" algn="l">
              <a:spcBef>
                <a:spcPts val="1000"/>
              </a:spcBef>
              <a:spcAft>
                <a:spcPts val="0"/>
              </a:spcAft>
              <a:buNone/>
            </a:pPr>
            <a:r>
              <a:rPr b="1" lang="en" sz="2400">
                <a:latin typeface="Krona One"/>
                <a:ea typeface="Krona One"/>
                <a:cs typeface="Krona One"/>
                <a:sym typeface="Krona One"/>
              </a:rPr>
              <a:t>Fotos</a:t>
            </a:r>
            <a:endParaRPr b="1" sz="2400">
              <a:latin typeface="Krona One"/>
              <a:ea typeface="Krona One"/>
              <a:cs typeface="Krona One"/>
              <a:sym typeface="Krona One"/>
            </a:endParaRPr>
          </a:p>
          <a:p>
            <a:pPr indent="-317500" lvl="0" marL="457200" rtl="0" algn="l">
              <a:spcBef>
                <a:spcPts val="1000"/>
              </a:spcBef>
              <a:spcAft>
                <a:spcPts val="0"/>
              </a:spcAft>
              <a:buSzPts val="1400"/>
              <a:buFont typeface="Epilogue"/>
              <a:buChar char="●"/>
            </a:pPr>
            <a:r>
              <a:rPr lang="en" sz="1400">
                <a:uFill>
                  <a:noFill/>
                </a:uFill>
                <a:hlinkClick r:id="rId5"/>
              </a:rPr>
              <a:t>Falling yellow dices yellow background</a:t>
            </a:r>
            <a:endParaRPr sz="1400"/>
          </a:p>
          <a:p>
            <a:pPr indent="-317500" lvl="0" marL="457200" rtl="0" algn="l">
              <a:spcBef>
                <a:spcPts val="0"/>
              </a:spcBef>
              <a:spcAft>
                <a:spcPts val="0"/>
              </a:spcAft>
              <a:buSzPts val="1400"/>
              <a:buChar char="●"/>
            </a:pPr>
            <a:r>
              <a:rPr lang="en" sz="1400">
                <a:uFill>
                  <a:noFill/>
                </a:uFill>
                <a:hlinkClick r:id="rId6"/>
              </a:rPr>
              <a:t>Traffic cone against wall</a:t>
            </a:r>
            <a:endParaRPr sz="1400"/>
          </a:p>
          <a:p>
            <a:pPr indent="-317500" lvl="0" marL="457200" rtl="0" algn="l">
              <a:spcBef>
                <a:spcPts val="0"/>
              </a:spcBef>
              <a:spcAft>
                <a:spcPts val="0"/>
              </a:spcAft>
              <a:buSzPts val="1400"/>
              <a:buChar char="●"/>
            </a:pPr>
            <a:r>
              <a:rPr lang="en" sz="1400">
                <a:uFill>
                  <a:noFill/>
                </a:uFill>
                <a:hlinkClick r:id="rId7"/>
              </a:rPr>
              <a:t>High angle orange podium</a:t>
            </a:r>
            <a:endParaRPr sz="1400"/>
          </a:p>
          <a:p>
            <a:pPr indent="-317500" lvl="0" marL="457200" rtl="0" algn="l">
              <a:spcBef>
                <a:spcPts val="0"/>
              </a:spcBef>
              <a:spcAft>
                <a:spcPts val="0"/>
              </a:spcAft>
              <a:buSzPts val="1400"/>
              <a:buChar char="●"/>
            </a:pPr>
            <a:r>
              <a:rPr lang="en" sz="1400">
                <a:uFill>
                  <a:noFill/>
                </a:uFill>
                <a:hlinkClick r:id="rId8"/>
              </a:rPr>
              <a:t>Front view basketball</a:t>
            </a:r>
            <a:endParaRPr sz="1400"/>
          </a:p>
          <a:p>
            <a:pPr indent="-317500" lvl="0" marL="457200" rtl="0" algn="l">
              <a:spcBef>
                <a:spcPts val="0"/>
              </a:spcBef>
              <a:spcAft>
                <a:spcPts val="0"/>
              </a:spcAft>
              <a:buSzPts val="1400"/>
              <a:buChar char="●"/>
            </a:pPr>
            <a:r>
              <a:rPr lang="en" sz="1400">
                <a:uFill>
                  <a:noFill/>
                </a:uFill>
                <a:hlinkClick r:id="rId9"/>
              </a:rPr>
              <a:t>Falling ice cream wafer cup</a:t>
            </a:r>
            <a:endParaRPr sz="1400"/>
          </a:p>
          <a:p>
            <a:pPr indent="-317500" lvl="0" marL="457200" rtl="0" algn="l">
              <a:spcBef>
                <a:spcPts val="0"/>
              </a:spcBef>
              <a:spcAft>
                <a:spcPts val="0"/>
              </a:spcAft>
              <a:buSzPts val="1400"/>
              <a:buChar char="●"/>
            </a:pPr>
            <a:r>
              <a:rPr lang="en" sz="1400">
                <a:uFill>
                  <a:noFill/>
                </a:uFill>
                <a:hlinkClick r:id="rId10"/>
              </a:rPr>
              <a:t>Eid al fitr concept with muslim man holding present boxes</a:t>
            </a:r>
            <a:endParaRPr sz="1400"/>
          </a:p>
          <a:p>
            <a:pPr indent="-317500" lvl="0" marL="457200" rtl="0" algn="l">
              <a:spcBef>
                <a:spcPts val="0"/>
              </a:spcBef>
              <a:spcAft>
                <a:spcPts val="0"/>
              </a:spcAft>
              <a:buSzPts val="1400"/>
              <a:buChar char="●"/>
            </a:pPr>
            <a:r>
              <a:rPr lang="en" sz="1400">
                <a:uFill>
                  <a:noFill/>
                </a:uFill>
                <a:hlinkClick r:id="rId11"/>
              </a:rPr>
              <a:t>3d geometrical shapes banner</a:t>
            </a:r>
            <a:endParaRPr sz="1400"/>
          </a:p>
        </p:txBody>
      </p:sp>
      <p:sp>
        <p:nvSpPr>
          <p:cNvPr id="479" name="Google Shape;479;p47"/>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480" name="Google Shape;480;p47"/>
          <p:cNvSpPr/>
          <p:nvPr/>
        </p:nvSpPr>
        <p:spPr>
          <a:xfrm>
            <a:off x="-1635998" y="6895877"/>
            <a:ext cx="3148800" cy="31488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6231850" y="-1633900"/>
            <a:ext cx="2814900" cy="281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5" name="Shape 485"/>
        <p:cNvGrpSpPr/>
        <p:nvPr/>
      </p:nvGrpSpPr>
      <p:grpSpPr>
        <a:xfrm>
          <a:off x="0" y="0"/>
          <a:ext cx="0" cy="0"/>
          <a:chOff x="0" y="0"/>
          <a:chExt cx="0" cy="0"/>
        </a:xfrm>
      </p:grpSpPr>
      <p:sp>
        <p:nvSpPr>
          <p:cNvPr id="486" name="Google Shape;486;p48"/>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487" name="Google Shape;487;p48"/>
          <p:cNvSpPr txBox="1"/>
          <p:nvPr>
            <p:ph idx="4294967295" type="body"/>
          </p:nvPr>
        </p:nvSpPr>
        <p:spPr>
          <a:xfrm>
            <a:off x="1411758" y="2702101"/>
            <a:ext cx="5021100" cy="5544000"/>
          </a:xfrm>
          <a:prstGeom prst="rect">
            <a:avLst/>
          </a:prstGeom>
        </p:spPr>
        <p:txBody>
          <a:bodyPr anchorCtr="0" anchor="ctr"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n" sz="1400">
                <a:solidFill>
                  <a:schemeClr val="lt1"/>
                </a:solidFill>
                <a:latin typeface="Arial"/>
                <a:ea typeface="Arial"/>
                <a:cs typeface="Arial"/>
                <a:sym typeface="Arial"/>
              </a:rPr>
              <a:t>If you have a free account, in order to use this template, you must credit </a:t>
            </a:r>
            <a:r>
              <a:rPr b="1" lang="en" sz="1400" u="sng">
                <a:solidFill>
                  <a:srgbClr val="869FB2"/>
                </a:solidFill>
                <a:latin typeface="Arial"/>
                <a:ea typeface="Arial"/>
                <a:cs typeface="Arial"/>
                <a:sym typeface="Arial"/>
                <a:hlinkClick r:id="rId3">
                  <a:extLst>
                    <a:ext uri="{A12FA001-AC4F-418D-AE19-62706E023703}">
                      <ahyp:hlinkClr val="tx"/>
                    </a:ext>
                  </a:extLst>
                </a:hlinkClick>
              </a:rPr>
              <a:t>Slidesgo</a:t>
            </a:r>
            <a:r>
              <a:rPr lang="en" sz="1400">
                <a:latin typeface="Arial"/>
                <a:ea typeface="Arial"/>
                <a:cs typeface="Arial"/>
                <a:sym typeface="Arial"/>
              </a:rPr>
              <a:t> </a:t>
            </a:r>
            <a:r>
              <a:rPr lang="en" sz="1400">
                <a:solidFill>
                  <a:schemeClr val="lt1"/>
                </a:solidFill>
                <a:latin typeface="Arial"/>
                <a:ea typeface="Arial"/>
                <a:cs typeface="Arial"/>
                <a:sym typeface="Arial"/>
              </a:rPr>
              <a:t>by keeping the </a:t>
            </a:r>
            <a:r>
              <a:rPr b="1" lang="en" sz="14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400">
                <a:solidFill>
                  <a:srgbClr val="869FB2"/>
                </a:solidFill>
                <a:latin typeface="Arial"/>
                <a:ea typeface="Arial"/>
                <a:cs typeface="Arial"/>
                <a:sym typeface="Arial"/>
              </a:rPr>
              <a:t> </a:t>
            </a:r>
            <a:r>
              <a:rPr lang="en" sz="1400">
                <a:solidFill>
                  <a:schemeClr val="lt1"/>
                </a:solidFill>
                <a:latin typeface="Arial"/>
                <a:ea typeface="Arial"/>
                <a:cs typeface="Arial"/>
                <a:sym typeface="Arial"/>
              </a:rPr>
              <a:t>slide. Please refer to the next slide to read the instructions for premium users.</a:t>
            </a:r>
            <a:endParaRPr sz="17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300">
                <a:solidFill>
                  <a:srgbClr val="869FB2"/>
                </a:solidFill>
                <a:latin typeface="Arial"/>
                <a:ea typeface="Arial"/>
                <a:cs typeface="Arial"/>
                <a:sym typeface="Arial"/>
              </a:rPr>
              <a:t>As a free user, you are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Modify this template.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Use it for both personal and commercial projects.</a:t>
            </a:r>
            <a:endParaRPr sz="13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300">
                <a:solidFill>
                  <a:srgbClr val="869FB2"/>
                </a:solidFill>
                <a:latin typeface="Arial"/>
                <a:ea typeface="Arial"/>
                <a:cs typeface="Arial"/>
                <a:sym typeface="Arial"/>
              </a:rPr>
              <a:t>You are not allowed to:</a:t>
            </a:r>
            <a:endParaRPr b="1" sz="13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300">
                <a:solidFill>
                  <a:srgbClr val="FFFFFF"/>
                </a:solidFill>
                <a:latin typeface="Arial"/>
                <a:ea typeface="Arial"/>
                <a:cs typeface="Arial"/>
                <a:sym typeface="Arial"/>
              </a:rPr>
              <a:t>- Sublicense, sell or rent any of Slidesgo Content (or a modified version of Slidesgo Content).</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Distribute Slidesgo Content unless it has been expressly authorized by Slidesgo.</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Include Slidesgo Content in an online or offline database or file.</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Offer Slidesgo templates (or modified versions of Slidesgo templates) for download.</a:t>
            </a:r>
            <a:endParaRPr sz="13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300">
                <a:solidFill>
                  <a:srgbClr val="FFFFFF"/>
                </a:solidFill>
                <a:latin typeface="Arial"/>
                <a:ea typeface="Arial"/>
                <a:cs typeface="Arial"/>
                <a:sym typeface="Arial"/>
              </a:rPr>
              <a:t>- Acquire the copyright of Slidesgo Content.</a:t>
            </a:r>
            <a:endParaRPr sz="1300">
              <a:solidFill>
                <a:srgbClr val="FFFFFF"/>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ctr">
              <a:spcBef>
                <a:spcPts val="0"/>
              </a:spcBef>
              <a:spcAft>
                <a:spcPts val="0"/>
              </a:spcAft>
              <a:buNone/>
            </a:pPr>
            <a:r>
              <a:t/>
            </a:r>
            <a:endParaRPr sz="1600">
              <a:solidFill>
                <a:srgbClr val="435D74"/>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488" name="Google Shape;488;p48"/>
          <p:cNvSpPr txBox="1"/>
          <p:nvPr>
            <p:ph idx="4294967295" type="body"/>
          </p:nvPr>
        </p:nvSpPr>
        <p:spPr>
          <a:xfrm>
            <a:off x="866746" y="8573607"/>
            <a:ext cx="58266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For more information about editing slides, please read our FAQs</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or visit our blog:</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300">
                <a:solidFill>
                  <a:srgbClr val="FFFFFF"/>
                </a:solidFill>
                <a:latin typeface="Arial"/>
                <a:ea typeface="Arial"/>
                <a:cs typeface="Arial"/>
                <a:sym typeface="Arial"/>
              </a:rPr>
              <a:t> and </a:t>
            </a:r>
            <a:r>
              <a:rPr lang="en" sz="13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300" u="sng">
              <a:solidFill>
                <a:srgbClr val="869FB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9"/>
          <p:cNvSpPr txBox="1"/>
          <p:nvPr/>
        </p:nvSpPr>
        <p:spPr>
          <a:xfrm>
            <a:off x="883320" y="1939915"/>
            <a:ext cx="5828100" cy="10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a:p>
            <a:pPr indent="0" lvl="0" marL="0" rtl="0" algn="ctr">
              <a:spcBef>
                <a:spcPts val="0"/>
              </a:spcBef>
              <a:spcAft>
                <a:spcPts val="0"/>
              </a:spcAft>
              <a:buNone/>
            </a:pPr>
            <a:r>
              <a:t/>
            </a:r>
            <a:endParaRPr sz="2400">
              <a:solidFill>
                <a:srgbClr val="FFFFFF"/>
              </a:solidFill>
            </a:endParaRPr>
          </a:p>
        </p:txBody>
      </p:sp>
      <p:sp>
        <p:nvSpPr>
          <p:cNvPr id="494" name="Google Shape;494;p49"/>
          <p:cNvSpPr txBox="1"/>
          <p:nvPr/>
        </p:nvSpPr>
        <p:spPr>
          <a:xfrm>
            <a:off x="1412150" y="2701425"/>
            <a:ext cx="5022600" cy="554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200">
                <a:solidFill>
                  <a:schemeClr val="lt1"/>
                </a:solidFill>
              </a:rPr>
              <a:t>As a Premium user, you can use this template without attributing </a:t>
            </a:r>
            <a:r>
              <a:rPr b="1" lang="en" sz="1200" u="sng">
                <a:solidFill>
                  <a:srgbClr val="869FB2"/>
                </a:solidFill>
              </a:rPr>
              <a:t>S</a:t>
            </a:r>
            <a:r>
              <a:rPr b="1" lang="en" sz="1200" u="sng">
                <a:solidFill>
                  <a:srgbClr val="869FB2"/>
                </a:solidFill>
                <a:hlinkClick r:id="rId3">
                  <a:extLst>
                    <a:ext uri="{A12FA001-AC4F-418D-AE19-62706E023703}">
                      <ahyp:hlinkClr val="tx"/>
                    </a:ext>
                  </a:extLst>
                </a:hlinkClick>
              </a:rPr>
              <a:t>lidesgo</a:t>
            </a:r>
            <a:r>
              <a:rPr lang="en" sz="1200">
                <a:solidFill>
                  <a:schemeClr val="lt1"/>
                </a:solidFill>
              </a:rPr>
              <a:t> or keeping the "</a:t>
            </a:r>
            <a:r>
              <a:rPr lang="en" sz="1200" u="sng">
                <a:solidFill>
                  <a:srgbClr val="869FB2"/>
                </a:solidFill>
                <a:hlinkClick action="ppaction://hlinksldjump" r:id="rId4">
                  <a:extLst>
                    <a:ext uri="{A12FA001-AC4F-418D-AE19-62706E023703}">
                      <ahyp:hlinkClr val="tx"/>
                    </a:ext>
                  </a:extLst>
                </a:hlinkClick>
              </a:rPr>
              <a:t>Thanks</a:t>
            </a:r>
            <a:r>
              <a:rPr lang="en" sz="1200">
                <a:solidFill>
                  <a:schemeClr val="lt1"/>
                </a:solidFill>
              </a:rPr>
              <a:t>" slide.</a:t>
            </a:r>
            <a:endParaRPr sz="11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Modify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it for both personal and commercial purposes.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Hide or delete the “Thanks” slide and the mention to Slidesgo in the credits.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Share this template in an editable format with people who are not part of your team.</a:t>
            </a:r>
            <a:endParaRPr sz="1200">
              <a:solidFill>
                <a:srgbClr val="FFFFFF"/>
              </a:solidFill>
            </a:endParaRPr>
          </a:p>
          <a:p>
            <a:pPr indent="0" lvl="0" marL="0" rtl="0" algn="l">
              <a:lnSpc>
                <a:spcPct val="115000"/>
              </a:lnSpc>
              <a:spcBef>
                <a:spcPts val="1400"/>
              </a:spcBef>
              <a:spcAft>
                <a:spcPts val="0"/>
              </a:spcAft>
              <a:buNone/>
            </a:pPr>
            <a:r>
              <a:rPr b="1" lang="en" sz="1200">
                <a:solidFill>
                  <a:srgbClr val="869FB2"/>
                </a:solidFill>
              </a:rPr>
              <a:t>You are not allowed to:</a:t>
            </a:r>
            <a:endParaRPr b="1" sz="1200">
              <a:solidFill>
                <a:srgbClr val="869FB2"/>
              </a:solidFill>
            </a:endParaRPr>
          </a:p>
          <a:p>
            <a:pPr indent="-304800" lvl="0" marL="457200" rtl="0" algn="l">
              <a:lnSpc>
                <a:spcPct val="115000"/>
              </a:lnSpc>
              <a:spcBef>
                <a:spcPts val="400"/>
              </a:spcBef>
              <a:spcAft>
                <a:spcPts val="0"/>
              </a:spcAft>
              <a:buClr>
                <a:srgbClr val="FFFFFF"/>
              </a:buClr>
              <a:buSzPts val="1200"/>
              <a:buFont typeface="Arial"/>
              <a:buChar char="●"/>
            </a:pPr>
            <a:r>
              <a:rPr lang="en" sz="1200">
                <a:solidFill>
                  <a:srgbClr val="FFFFFF"/>
                </a:solidFill>
              </a:rPr>
              <a:t>Sublicense, sell or rent this Slidesgo Template (or a modified version of this Slidesgo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Use any of the elements that are part of this Slidesgo Template in an isolated and separated way from this Template.</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Arial"/>
              <a:buChar char="●"/>
            </a:pPr>
            <a:r>
              <a:rPr lang="en" sz="1200">
                <a:solidFill>
                  <a:srgbClr val="FFFFFF"/>
                </a:solidFill>
              </a:rPr>
              <a:t>Register any of the elements that are part of this template as a trademark or logo, or register it as a work in an intellectual property registry or similar.</a:t>
            </a:r>
            <a:endParaRPr sz="1200">
              <a:solidFill>
                <a:srgbClr val="FFFFFF"/>
              </a:solidFill>
            </a:endParaRPr>
          </a:p>
          <a:p>
            <a:pPr indent="0" lvl="0" marL="0" rtl="0" algn="l">
              <a:lnSpc>
                <a:spcPct val="115000"/>
              </a:lnSpc>
              <a:spcBef>
                <a:spcPts val="0"/>
              </a:spcBef>
              <a:spcAft>
                <a:spcPts val="0"/>
              </a:spcAft>
              <a:buNone/>
            </a:pPr>
            <a:r>
              <a:t/>
            </a:r>
            <a:endParaRPr sz="1200">
              <a:solidFill>
                <a:srgbClr val="FFFFFF"/>
              </a:solidFill>
            </a:endParaRPr>
          </a:p>
          <a:p>
            <a:pPr indent="0" lvl="0" marL="0" rtl="0" algn="l">
              <a:lnSpc>
                <a:spcPct val="115000"/>
              </a:lnSpc>
              <a:spcBef>
                <a:spcPts val="1400"/>
              </a:spcBef>
              <a:spcAft>
                <a:spcPts val="400"/>
              </a:spcAft>
              <a:buNone/>
            </a:pPr>
            <a:r>
              <a:t/>
            </a:r>
            <a:endParaRPr sz="1200">
              <a:solidFill>
                <a:srgbClr val="FFFFFF"/>
              </a:solidFill>
            </a:endParaRPr>
          </a:p>
        </p:txBody>
      </p:sp>
      <p:sp>
        <p:nvSpPr>
          <p:cNvPr id="495" name="Google Shape;495;p49"/>
          <p:cNvSpPr txBox="1"/>
          <p:nvPr/>
        </p:nvSpPr>
        <p:spPr>
          <a:xfrm>
            <a:off x="866987" y="8571462"/>
            <a:ext cx="5828100" cy="91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For more information about editing slides, please read our FAQs</a:t>
            </a:r>
            <a:endParaRPr sz="1300">
              <a:solidFill>
                <a:srgbClr val="FFFFFF"/>
              </a:solidFill>
            </a:endParaRPr>
          </a:p>
          <a:p>
            <a:pPr indent="0" lvl="0" marL="0" rtl="0" algn="ctr">
              <a:lnSpc>
                <a:spcPct val="115000"/>
              </a:lnSpc>
              <a:spcBef>
                <a:spcPts val="0"/>
              </a:spcBef>
              <a:spcAft>
                <a:spcPts val="0"/>
              </a:spcAft>
              <a:buNone/>
            </a:pPr>
            <a:r>
              <a:rPr lang="en" sz="1300">
                <a:solidFill>
                  <a:srgbClr val="FFFFFF"/>
                </a:solidFill>
              </a:rPr>
              <a:t>or visit our blog:</a:t>
            </a:r>
            <a:endParaRPr sz="1300">
              <a:solidFill>
                <a:srgbClr val="FFFFFF"/>
              </a:solidFill>
            </a:endParaRPr>
          </a:p>
          <a:p>
            <a:pPr indent="0" lvl="0" marL="0" rtl="0" algn="ctr">
              <a:lnSpc>
                <a:spcPct val="115000"/>
              </a:lnSpc>
              <a:spcBef>
                <a:spcPts val="0"/>
              </a:spcBef>
              <a:spcAft>
                <a:spcPts val="0"/>
              </a:spcAft>
              <a:buNone/>
            </a:pPr>
            <a:r>
              <a:rPr lang="en" sz="1300" u="sng">
                <a:solidFill>
                  <a:srgbClr val="869FB2"/>
                </a:solidFill>
                <a:hlinkClick r:id="rId5">
                  <a:extLst>
                    <a:ext uri="{A12FA001-AC4F-418D-AE19-62706E023703}">
                      <ahyp:hlinkClr val="tx"/>
                    </a:ext>
                  </a:extLst>
                </a:hlinkClick>
              </a:rPr>
              <a:t>https://slidesgo.com/faqs</a:t>
            </a:r>
            <a:r>
              <a:rPr lang="en" sz="1300">
                <a:solidFill>
                  <a:srgbClr val="FFFFFF"/>
                </a:solidFill>
              </a:rPr>
              <a:t> and </a:t>
            </a:r>
            <a:r>
              <a:rPr lang="en" sz="1300" u="sng">
                <a:solidFill>
                  <a:srgbClr val="869FB2"/>
                </a:solidFill>
                <a:hlinkClick r:id="rId6">
                  <a:extLst>
                    <a:ext uri="{A12FA001-AC4F-418D-AE19-62706E023703}">
                      <ahyp:hlinkClr val="tx"/>
                    </a:ext>
                  </a:extLst>
                </a:hlinkClick>
              </a:rPr>
              <a:t>https://slidesgo.com/slidesgo-school</a:t>
            </a:r>
            <a:endParaRPr sz="1300" u="sng">
              <a:solidFill>
                <a:srgbClr val="869FB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9" name="Shape 499"/>
        <p:cNvGrpSpPr/>
        <p:nvPr/>
      </p:nvGrpSpPr>
      <p:grpSpPr>
        <a:xfrm>
          <a:off x="0" y="0"/>
          <a:ext cx="0" cy="0"/>
          <a:chOff x="0" y="0"/>
          <a:chExt cx="0" cy="0"/>
        </a:xfrm>
      </p:grpSpPr>
      <p:sp>
        <p:nvSpPr>
          <p:cNvPr id="500" name="Google Shape;500;p50"/>
          <p:cNvSpPr txBox="1"/>
          <p:nvPr>
            <p:ph idx="4294967295" type="title"/>
          </p:nvPr>
        </p:nvSpPr>
        <p:spPr>
          <a:xfrm>
            <a:off x="866746" y="1939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501" name="Google Shape;501;p50"/>
          <p:cNvSpPr txBox="1"/>
          <p:nvPr>
            <p:ph idx="4294967295" type="body"/>
          </p:nvPr>
        </p:nvSpPr>
        <p:spPr>
          <a:xfrm>
            <a:off x="1382140" y="3564353"/>
            <a:ext cx="4828500" cy="91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FFFFFF"/>
                </a:solidFill>
                <a:latin typeface="Arial"/>
                <a:ea typeface="Arial"/>
                <a:cs typeface="Arial"/>
                <a:sym typeface="Arial"/>
              </a:rPr>
              <a:t>This presentation has been made using the following fonts:</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sz="1600">
              <a:solidFill>
                <a:srgbClr val="435D74"/>
              </a:solidFill>
              <a:latin typeface="Arial"/>
              <a:ea typeface="Arial"/>
              <a:cs typeface="Arial"/>
              <a:sym typeface="Arial"/>
            </a:endParaRPr>
          </a:p>
        </p:txBody>
      </p:sp>
      <p:sp>
        <p:nvSpPr>
          <p:cNvPr id="502" name="Google Shape;502;p50"/>
          <p:cNvSpPr txBox="1"/>
          <p:nvPr>
            <p:ph idx="4294967295" type="body"/>
          </p:nvPr>
        </p:nvSpPr>
        <p:spPr>
          <a:xfrm>
            <a:off x="1115365" y="3929819"/>
            <a:ext cx="5361900" cy="26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rgbClr val="EFEFEF"/>
                </a:solidFill>
                <a:latin typeface="Arial"/>
                <a:ea typeface="Arial"/>
                <a:cs typeface="Arial"/>
                <a:sym typeface="Arial"/>
              </a:rPr>
              <a:t>Krona One</a:t>
            </a:r>
            <a:endParaRPr b="1" sz="1300">
              <a:solidFill>
                <a:srgbClr val="EFEFE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a:t>
            </a:r>
            <a:r>
              <a:rPr lang="en" sz="1300">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https://fonts.google.com/specimen/Krona+One</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rPr b="1" lang="en" sz="1300">
                <a:solidFill>
                  <a:schemeClr val="lt1"/>
                </a:solidFill>
                <a:latin typeface="Arial"/>
                <a:ea typeface="Arial"/>
                <a:cs typeface="Arial"/>
                <a:sym typeface="Arial"/>
              </a:rPr>
              <a:t>Epiloque</a:t>
            </a:r>
            <a:endParaRPr b="1" sz="1300">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sz="1300">
                <a:solidFill>
                  <a:srgbClr val="FFFFFF"/>
                </a:solidFill>
                <a:latin typeface="Arial"/>
                <a:ea typeface="Arial"/>
                <a:cs typeface="Arial"/>
                <a:sym typeface="Arial"/>
              </a:rPr>
              <a:t>(</a:t>
            </a:r>
            <a:r>
              <a:rPr lang="en" sz="13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https://fonts.google.com/specimen/Epilogue</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p:txBody>
      </p:sp>
      <p:grpSp>
        <p:nvGrpSpPr>
          <p:cNvPr id="503" name="Google Shape;503;p50"/>
          <p:cNvGrpSpPr/>
          <p:nvPr/>
        </p:nvGrpSpPr>
        <p:grpSpPr>
          <a:xfrm>
            <a:off x="3240494" y="6688419"/>
            <a:ext cx="1078995" cy="1028804"/>
            <a:chOff x="3964294" y="6688419"/>
            <a:chExt cx="1078995" cy="1028804"/>
          </a:xfrm>
        </p:grpSpPr>
        <p:sp>
          <p:nvSpPr>
            <p:cNvPr id="504" name="Google Shape;504;p50"/>
            <p:cNvSpPr/>
            <p:nvPr/>
          </p:nvSpPr>
          <p:spPr>
            <a:xfrm>
              <a:off x="3964294" y="6688419"/>
              <a:ext cx="1078995" cy="1028804"/>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05" name="Google Shape;505;p50"/>
            <p:cNvSpPr txBox="1"/>
            <p:nvPr/>
          </p:nvSpPr>
          <p:spPr>
            <a:xfrm>
              <a:off x="3964294" y="6902651"/>
              <a:ext cx="1078995" cy="60034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#ffffff</a:t>
              </a:r>
              <a:endParaRPr/>
            </a:p>
          </p:txBody>
        </p:sp>
      </p:grpSp>
      <p:grpSp>
        <p:nvGrpSpPr>
          <p:cNvPr id="506" name="Google Shape;506;p50"/>
          <p:cNvGrpSpPr/>
          <p:nvPr/>
        </p:nvGrpSpPr>
        <p:grpSpPr>
          <a:xfrm>
            <a:off x="1792795" y="7958464"/>
            <a:ext cx="1079002" cy="1028804"/>
            <a:chOff x="2516595" y="7958464"/>
            <a:chExt cx="1079002" cy="1028804"/>
          </a:xfrm>
        </p:grpSpPr>
        <p:sp>
          <p:nvSpPr>
            <p:cNvPr id="507" name="Google Shape;507;p50"/>
            <p:cNvSpPr/>
            <p:nvPr/>
          </p:nvSpPr>
          <p:spPr>
            <a:xfrm>
              <a:off x="2516595" y="7958464"/>
              <a:ext cx="1078995" cy="1028804"/>
            </a:xfrm>
            <a:prstGeom prst="roundRect">
              <a:avLst>
                <a:gd fmla="val 16667" name="adj"/>
              </a:avLst>
            </a:prstGeom>
            <a:solidFill>
              <a:srgbClr val="FDD59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08" name="Google Shape;508;p50"/>
            <p:cNvSpPr txBox="1"/>
            <p:nvPr/>
          </p:nvSpPr>
          <p:spPr>
            <a:xfrm>
              <a:off x="2516602" y="8172696"/>
              <a:ext cx="1078995" cy="600340"/>
            </a:xfrm>
            <a:prstGeom prst="rect">
              <a:avLst/>
            </a:prstGeom>
            <a:solidFill>
              <a:srgbClr val="FDD5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#fdd592</a:t>
              </a:r>
              <a:endParaRPr/>
            </a:p>
          </p:txBody>
        </p:sp>
      </p:grpSp>
      <p:grpSp>
        <p:nvGrpSpPr>
          <p:cNvPr id="509" name="Google Shape;509;p50"/>
          <p:cNvGrpSpPr/>
          <p:nvPr/>
        </p:nvGrpSpPr>
        <p:grpSpPr>
          <a:xfrm>
            <a:off x="3240480" y="7958464"/>
            <a:ext cx="1079009" cy="1028804"/>
            <a:chOff x="3964280" y="7958464"/>
            <a:chExt cx="1079009" cy="1028804"/>
          </a:xfrm>
        </p:grpSpPr>
        <p:sp>
          <p:nvSpPr>
            <p:cNvPr id="510" name="Google Shape;510;p50"/>
            <p:cNvSpPr/>
            <p:nvPr/>
          </p:nvSpPr>
          <p:spPr>
            <a:xfrm>
              <a:off x="3964280" y="7958464"/>
              <a:ext cx="1078995" cy="1028804"/>
            </a:xfrm>
            <a:prstGeom prst="roundRect">
              <a:avLst>
                <a:gd fmla="val 16667" name="adj"/>
              </a:avLst>
            </a:prstGeom>
            <a:solidFill>
              <a:srgbClr val="D897B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1" name="Google Shape;511;p50"/>
            <p:cNvSpPr txBox="1"/>
            <p:nvPr/>
          </p:nvSpPr>
          <p:spPr>
            <a:xfrm>
              <a:off x="3964294" y="8172696"/>
              <a:ext cx="1078995" cy="600340"/>
            </a:xfrm>
            <a:prstGeom prst="rect">
              <a:avLst/>
            </a:prstGeom>
            <a:solidFill>
              <a:srgbClr val="D897B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#d897bb</a:t>
              </a:r>
              <a:endParaRPr>
                <a:solidFill>
                  <a:srgbClr val="FFFFFF"/>
                </a:solidFill>
              </a:endParaRPr>
            </a:p>
          </p:txBody>
        </p:sp>
      </p:grpSp>
      <p:grpSp>
        <p:nvGrpSpPr>
          <p:cNvPr id="512" name="Google Shape;512;p50"/>
          <p:cNvGrpSpPr/>
          <p:nvPr/>
        </p:nvGrpSpPr>
        <p:grpSpPr>
          <a:xfrm>
            <a:off x="1792802" y="6688419"/>
            <a:ext cx="1078995" cy="1028804"/>
            <a:chOff x="2516602" y="6688419"/>
            <a:chExt cx="1078995" cy="1028804"/>
          </a:xfrm>
        </p:grpSpPr>
        <p:sp>
          <p:nvSpPr>
            <p:cNvPr id="513" name="Google Shape;513;p50"/>
            <p:cNvSpPr/>
            <p:nvPr/>
          </p:nvSpPr>
          <p:spPr>
            <a:xfrm>
              <a:off x="2516602" y="6688419"/>
              <a:ext cx="1078995" cy="1028804"/>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4" name="Google Shape;514;p50"/>
            <p:cNvSpPr txBox="1"/>
            <p:nvPr/>
          </p:nvSpPr>
          <p:spPr>
            <a:xfrm>
              <a:off x="2516602" y="6902651"/>
              <a:ext cx="1078995" cy="60034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#000000</a:t>
              </a:r>
              <a:endParaRPr>
                <a:solidFill>
                  <a:srgbClr val="FFFFFF"/>
                </a:solidFill>
              </a:endParaRPr>
            </a:p>
          </p:txBody>
        </p:sp>
      </p:grpSp>
      <p:grpSp>
        <p:nvGrpSpPr>
          <p:cNvPr id="515" name="Google Shape;515;p50"/>
          <p:cNvGrpSpPr/>
          <p:nvPr/>
        </p:nvGrpSpPr>
        <p:grpSpPr>
          <a:xfrm>
            <a:off x="4688194" y="6688469"/>
            <a:ext cx="1079100" cy="1028700"/>
            <a:chOff x="3964294" y="6688419"/>
            <a:chExt cx="1079100" cy="1028700"/>
          </a:xfrm>
        </p:grpSpPr>
        <p:sp>
          <p:nvSpPr>
            <p:cNvPr id="516" name="Google Shape;516;p50"/>
            <p:cNvSpPr/>
            <p:nvPr/>
          </p:nvSpPr>
          <p:spPr>
            <a:xfrm>
              <a:off x="3964294" y="6688419"/>
              <a:ext cx="1079100" cy="1028700"/>
            </a:xfrm>
            <a:prstGeom prst="roundRect">
              <a:avLst>
                <a:gd fmla="val 16667" name="adj"/>
              </a:avLst>
            </a:prstGeom>
            <a:solidFill>
              <a:srgbClr val="56C5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17" name="Google Shape;517;p50"/>
            <p:cNvSpPr txBox="1"/>
            <p:nvPr/>
          </p:nvSpPr>
          <p:spPr>
            <a:xfrm>
              <a:off x="3964294" y="6902651"/>
              <a:ext cx="1079100" cy="600300"/>
            </a:xfrm>
            <a:prstGeom prst="rect">
              <a:avLst/>
            </a:prstGeom>
            <a:solidFill>
              <a:srgbClr val="56C5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#56c569</a:t>
              </a:r>
              <a:endParaRPr/>
            </a:p>
          </p:txBody>
        </p:sp>
      </p:grpSp>
      <p:grpSp>
        <p:nvGrpSpPr>
          <p:cNvPr id="518" name="Google Shape;518;p50"/>
          <p:cNvGrpSpPr/>
          <p:nvPr/>
        </p:nvGrpSpPr>
        <p:grpSpPr>
          <a:xfrm>
            <a:off x="4688194" y="7958519"/>
            <a:ext cx="1079100" cy="1028700"/>
            <a:chOff x="3964294" y="6688419"/>
            <a:chExt cx="1079100" cy="1028700"/>
          </a:xfrm>
        </p:grpSpPr>
        <p:sp>
          <p:nvSpPr>
            <p:cNvPr id="519" name="Google Shape;519;p50"/>
            <p:cNvSpPr/>
            <p:nvPr/>
          </p:nvSpPr>
          <p:spPr>
            <a:xfrm>
              <a:off x="3964294" y="6688419"/>
              <a:ext cx="1079100" cy="1028700"/>
            </a:xfrm>
            <a:prstGeom prst="roundRect">
              <a:avLst>
                <a:gd fmla="val 16667" name="adj"/>
              </a:avLst>
            </a:prstGeom>
            <a:solidFill>
              <a:srgbClr val="4EC2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20" name="Google Shape;520;p50"/>
            <p:cNvSpPr txBox="1"/>
            <p:nvPr/>
          </p:nvSpPr>
          <p:spPr>
            <a:xfrm>
              <a:off x="3964294" y="6902651"/>
              <a:ext cx="1079100" cy="600300"/>
            </a:xfrm>
            <a:prstGeom prst="rect">
              <a:avLst/>
            </a:prstGeom>
            <a:solidFill>
              <a:srgbClr val="4EC2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#4ec2df</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4" name="Shape 524"/>
        <p:cNvGrpSpPr/>
        <p:nvPr/>
      </p:nvGrpSpPr>
      <p:grpSpPr>
        <a:xfrm>
          <a:off x="0" y="0"/>
          <a:ext cx="0" cy="0"/>
          <a:chOff x="0" y="0"/>
          <a:chExt cx="0" cy="0"/>
        </a:xfrm>
      </p:grpSpPr>
      <p:sp>
        <p:nvSpPr>
          <p:cNvPr id="525" name="Google Shape;525;p51"/>
          <p:cNvSpPr txBox="1"/>
          <p:nvPr/>
        </p:nvSpPr>
        <p:spPr>
          <a:xfrm>
            <a:off x="1091526" y="3188948"/>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3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a:t>
            </a:r>
            <a:r>
              <a:rPr lang="en" sz="1300">
                <a:solidFill>
                  <a:srgbClr val="869FB2"/>
                </a:solidFill>
              </a:rPr>
              <a:t> h</a:t>
            </a:r>
            <a:r>
              <a:rPr lang="en" sz="1300">
                <a:solidFill>
                  <a:srgbClr val="869FB2"/>
                </a:solidFill>
                <a:uFill>
                  <a:noFill/>
                </a:uFill>
                <a:hlinkClick r:id="rId3">
                  <a:extLst>
                    <a:ext uri="{A12FA001-AC4F-418D-AE19-62706E023703}">
                      <ahyp:hlinkClr val="tx"/>
                    </a:ext>
                  </a:extLst>
                </a:hlinkClick>
              </a:rPr>
              <a:t>ow it works.</a:t>
            </a:r>
            <a:endParaRPr sz="1300">
              <a:solidFill>
                <a:srgbClr val="869FB2"/>
              </a:solidFill>
            </a:endParaRPr>
          </a:p>
          <a:p>
            <a:pPr indent="0" lvl="0" marL="0" rtl="0" algn="ctr">
              <a:lnSpc>
                <a:spcPct val="115000"/>
              </a:lnSpc>
              <a:spcBef>
                <a:spcPts val="0"/>
              </a:spcBef>
              <a:spcAft>
                <a:spcPts val="0"/>
              </a:spcAft>
              <a:buNone/>
            </a:pPr>
            <a:r>
              <a:t/>
            </a:r>
            <a:endParaRPr sz="1300">
              <a:solidFill>
                <a:srgbClr val="FFFFFF"/>
              </a:solidFill>
            </a:endParaRPr>
          </a:p>
        </p:txBody>
      </p:sp>
      <p:sp>
        <p:nvSpPr>
          <p:cNvPr id="526" name="Google Shape;526;p51"/>
          <p:cNvSpPr txBox="1"/>
          <p:nvPr>
            <p:ph idx="4294967295" type="title"/>
          </p:nvPr>
        </p:nvSpPr>
        <p:spPr>
          <a:xfrm>
            <a:off x="866759"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Storyset</a:t>
            </a:r>
            <a:endParaRPr>
              <a:solidFill>
                <a:schemeClr val="lt1"/>
              </a:solidFill>
              <a:latin typeface="Arial"/>
              <a:ea typeface="Arial"/>
              <a:cs typeface="Arial"/>
              <a:sym typeface="Arial"/>
            </a:endParaRPr>
          </a:p>
        </p:txBody>
      </p:sp>
      <p:sp>
        <p:nvSpPr>
          <p:cNvPr id="527" name="Google Shape;527;p51"/>
          <p:cNvSpPr txBox="1"/>
          <p:nvPr/>
        </p:nvSpPr>
        <p:spPr>
          <a:xfrm>
            <a:off x="2160578" y="6735970"/>
            <a:ext cx="10953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4">
                  <a:extLst>
                    <a:ext uri="{A12FA001-AC4F-418D-AE19-62706E023703}">
                      <ahyp:hlinkClr val="tx"/>
                    </a:ext>
                  </a:extLst>
                </a:hlinkClick>
              </a:rPr>
              <a:t>Pana</a:t>
            </a:r>
            <a:endParaRPr sz="1700">
              <a:solidFill>
                <a:srgbClr val="869FB2"/>
              </a:solidFill>
            </a:endParaRPr>
          </a:p>
        </p:txBody>
      </p:sp>
      <p:sp>
        <p:nvSpPr>
          <p:cNvPr id="528" name="Google Shape;528;p51"/>
          <p:cNvSpPr txBox="1"/>
          <p:nvPr/>
        </p:nvSpPr>
        <p:spPr>
          <a:xfrm>
            <a:off x="4271119" y="6735970"/>
            <a:ext cx="10953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5">
                  <a:extLst>
                    <a:ext uri="{A12FA001-AC4F-418D-AE19-62706E023703}">
                      <ahyp:hlinkClr val="tx"/>
                    </a:ext>
                  </a:extLst>
                </a:hlinkClick>
              </a:rPr>
              <a:t>Amico</a:t>
            </a:r>
            <a:endParaRPr sz="1700">
              <a:solidFill>
                <a:srgbClr val="869FB2"/>
              </a:solidFill>
            </a:endParaRPr>
          </a:p>
        </p:txBody>
      </p:sp>
      <p:sp>
        <p:nvSpPr>
          <p:cNvPr id="529" name="Google Shape;529;p51"/>
          <p:cNvSpPr txBox="1"/>
          <p:nvPr/>
        </p:nvSpPr>
        <p:spPr>
          <a:xfrm>
            <a:off x="1409742" y="8914255"/>
            <a:ext cx="10953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6">
                  <a:extLst>
                    <a:ext uri="{A12FA001-AC4F-418D-AE19-62706E023703}">
                      <ahyp:hlinkClr val="tx"/>
                    </a:ext>
                  </a:extLst>
                </a:hlinkClick>
              </a:rPr>
              <a:t>Bro</a:t>
            </a:r>
            <a:endParaRPr sz="1700">
              <a:solidFill>
                <a:srgbClr val="869FB2"/>
              </a:solidFill>
            </a:endParaRPr>
          </a:p>
        </p:txBody>
      </p:sp>
      <p:sp>
        <p:nvSpPr>
          <p:cNvPr id="530" name="Google Shape;530;p51"/>
          <p:cNvSpPr txBox="1"/>
          <p:nvPr/>
        </p:nvSpPr>
        <p:spPr>
          <a:xfrm>
            <a:off x="3134455" y="8914255"/>
            <a:ext cx="10953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7">
                  <a:extLst>
                    <a:ext uri="{A12FA001-AC4F-418D-AE19-62706E023703}">
                      <ahyp:hlinkClr val="tx"/>
                    </a:ext>
                  </a:extLst>
                </a:hlinkClick>
              </a:rPr>
              <a:t>Rafiki</a:t>
            </a:r>
            <a:endParaRPr sz="1700">
              <a:solidFill>
                <a:srgbClr val="869FB2"/>
              </a:solidFill>
            </a:endParaRPr>
          </a:p>
        </p:txBody>
      </p:sp>
      <p:sp>
        <p:nvSpPr>
          <p:cNvPr id="531" name="Google Shape;531;p51"/>
          <p:cNvSpPr txBox="1"/>
          <p:nvPr/>
        </p:nvSpPr>
        <p:spPr>
          <a:xfrm>
            <a:off x="4859181" y="8914255"/>
            <a:ext cx="1095300" cy="344400"/>
          </a:xfrm>
          <a:prstGeom prst="rect">
            <a:avLst/>
          </a:prstGeom>
          <a:noFill/>
          <a:ln>
            <a:noFill/>
          </a:ln>
        </p:spPr>
        <p:txBody>
          <a:bodyPr anchorCtr="0" anchor="ctr" bIns="136325" lIns="136325" spcFirstLastPara="1" rIns="136325" wrap="square" tIns="136325">
            <a:noAutofit/>
          </a:bodyPr>
          <a:lstStyle/>
          <a:p>
            <a:pPr indent="0" lvl="0" marL="0" rtl="0" algn="ctr">
              <a:lnSpc>
                <a:spcPct val="115000"/>
              </a:lnSpc>
              <a:spcBef>
                <a:spcPts val="0"/>
              </a:spcBef>
              <a:spcAft>
                <a:spcPts val="0"/>
              </a:spcAft>
              <a:buNone/>
            </a:pPr>
            <a:r>
              <a:rPr lang="en" sz="1700">
                <a:solidFill>
                  <a:srgbClr val="869FB2"/>
                </a:solidFill>
                <a:uFill>
                  <a:noFill/>
                </a:uFill>
                <a:hlinkClick r:id="rId8">
                  <a:extLst>
                    <a:ext uri="{A12FA001-AC4F-418D-AE19-62706E023703}">
                      <ahyp:hlinkClr val="tx"/>
                    </a:ext>
                  </a:extLst>
                </a:hlinkClick>
              </a:rPr>
              <a:t>Cuate</a:t>
            </a:r>
            <a:endParaRPr sz="1700">
              <a:solidFill>
                <a:srgbClr val="869FB2"/>
              </a:solidFill>
            </a:endParaRPr>
          </a:p>
        </p:txBody>
      </p:sp>
      <p:pic>
        <p:nvPicPr>
          <p:cNvPr id="532" name="Google Shape;532;p51"/>
          <p:cNvPicPr preferRelativeResize="0"/>
          <p:nvPr/>
        </p:nvPicPr>
        <p:blipFill rotWithShape="1">
          <a:blip r:embed="rId9">
            <a:alphaModFix/>
          </a:blip>
          <a:srcRect b="16540" l="0" r="0" t="16547"/>
          <a:stretch/>
        </p:blipFill>
        <p:spPr>
          <a:xfrm>
            <a:off x="1796496" y="5109420"/>
            <a:ext cx="1823505" cy="1220125"/>
          </a:xfrm>
          <a:prstGeom prst="rect">
            <a:avLst/>
          </a:prstGeom>
          <a:noFill/>
          <a:ln>
            <a:noFill/>
          </a:ln>
        </p:spPr>
      </p:pic>
      <p:pic>
        <p:nvPicPr>
          <p:cNvPr id="533" name="Google Shape;533;p51"/>
          <p:cNvPicPr preferRelativeResize="0"/>
          <p:nvPr/>
        </p:nvPicPr>
        <p:blipFill rotWithShape="1">
          <a:blip r:embed="rId10">
            <a:alphaModFix/>
          </a:blip>
          <a:srcRect b="0" l="0" r="0" t="0"/>
          <a:stretch/>
        </p:blipFill>
        <p:spPr>
          <a:xfrm>
            <a:off x="4058057" y="4958750"/>
            <a:ext cx="1521475" cy="1521480"/>
          </a:xfrm>
          <a:prstGeom prst="rect">
            <a:avLst/>
          </a:prstGeom>
          <a:noFill/>
          <a:ln>
            <a:noFill/>
          </a:ln>
        </p:spPr>
      </p:pic>
      <p:pic>
        <p:nvPicPr>
          <p:cNvPr id="534" name="Google Shape;534;p51"/>
          <p:cNvPicPr preferRelativeResize="0"/>
          <p:nvPr/>
        </p:nvPicPr>
        <p:blipFill rotWithShape="1">
          <a:blip r:embed="rId11">
            <a:alphaModFix/>
          </a:blip>
          <a:srcRect b="6377" l="0" r="0" t="6377"/>
          <a:stretch/>
        </p:blipFill>
        <p:spPr>
          <a:xfrm>
            <a:off x="1135553" y="7280379"/>
            <a:ext cx="1643720" cy="1434075"/>
          </a:xfrm>
          <a:prstGeom prst="rect">
            <a:avLst/>
          </a:prstGeom>
          <a:noFill/>
          <a:ln>
            <a:noFill/>
          </a:ln>
        </p:spPr>
      </p:pic>
      <p:pic>
        <p:nvPicPr>
          <p:cNvPr id="535" name="Google Shape;535;p51"/>
          <p:cNvPicPr preferRelativeResize="0"/>
          <p:nvPr/>
        </p:nvPicPr>
        <p:blipFill rotWithShape="1">
          <a:blip r:embed="rId12">
            <a:alphaModFix/>
          </a:blip>
          <a:srcRect b="9256" l="0" r="0" t="9256"/>
          <a:stretch/>
        </p:blipFill>
        <p:spPr>
          <a:xfrm>
            <a:off x="2860283" y="7375049"/>
            <a:ext cx="1643695" cy="1339395"/>
          </a:xfrm>
          <a:prstGeom prst="rect">
            <a:avLst/>
          </a:prstGeom>
          <a:noFill/>
          <a:ln>
            <a:noFill/>
          </a:ln>
        </p:spPr>
      </p:pic>
      <p:pic>
        <p:nvPicPr>
          <p:cNvPr id="536" name="Google Shape;536;p51"/>
          <p:cNvPicPr preferRelativeResize="0"/>
          <p:nvPr/>
        </p:nvPicPr>
        <p:blipFill rotWithShape="1">
          <a:blip r:embed="rId13">
            <a:alphaModFix/>
          </a:blip>
          <a:srcRect b="14844" l="0" r="0" t="14837"/>
          <a:stretch/>
        </p:blipFill>
        <p:spPr>
          <a:xfrm>
            <a:off x="4387179" y="7280378"/>
            <a:ext cx="2039375" cy="14340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0" name="Shape 540"/>
        <p:cNvGrpSpPr/>
        <p:nvPr/>
      </p:nvGrpSpPr>
      <p:grpSpPr>
        <a:xfrm>
          <a:off x="0" y="0"/>
          <a:ext cx="0" cy="0"/>
          <a:chOff x="0" y="0"/>
          <a:chExt cx="0" cy="0"/>
        </a:xfrm>
      </p:grpSpPr>
      <p:grpSp>
        <p:nvGrpSpPr>
          <p:cNvPr id="541" name="Google Shape;541;p52"/>
          <p:cNvGrpSpPr/>
          <p:nvPr/>
        </p:nvGrpSpPr>
        <p:grpSpPr>
          <a:xfrm>
            <a:off x="5270271" y="4596265"/>
            <a:ext cx="1159792" cy="161716"/>
            <a:chOff x="4411970" y="2962952"/>
            <a:chExt cx="706544" cy="104212"/>
          </a:xfrm>
        </p:grpSpPr>
        <p:sp>
          <p:nvSpPr>
            <p:cNvPr id="542" name="Google Shape;542;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 name="Google Shape;546;p52"/>
          <p:cNvSpPr txBox="1"/>
          <p:nvPr/>
        </p:nvSpPr>
        <p:spPr>
          <a:xfrm>
            <a:off x="1107842" y="2878999"/>
            <a:ext cx="5376900" cy="10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rgbClr val="FFFFFF"/>
                </a:solidFill>
              </a:rPr>
              <a:t>You can easily</a:t>
            </a:r>
            <a:r>
              <a:rPr lang="en" sz="1300">
                <a:solidFill>
                  <a:srgbClr val="435D74"/>
                </a:solidFill>
              </a:rPr>
              <a:t> </a:t>
            </a:r>
            <a:r>
              <a:rPr lang="en" sz="1300">
                <a:solidFill>
                  <a:srgbClr val="869FB2"/>
                </a:solidFill>
              </a:rPr>
              <a:t>resize</a:t>
            </a:r>
            <a:r>
              <a:rPr lang="en" sz="1300">
                <a:solidFill>
                  <a:srgbClr val="435D74"/>
                </a:solidFill>
              </a:rPr>
              <a:t> </a:t>
            </a:r>
            <a:r>
              <a:rPr lang="en" sz="1300">
                <a:solidFill>
                  <a:srgbClr val="FFFFFF"/>
                </a:solidFill>
              </a:rPr>
              <a:t>these resources without losing quality. To</a:t>
            </a:r>
            <a:r>
              <a:rPr lang="en" sz="1300">
                <a:solidFill>
                  <a:srgbClr val="435D74"/>
                </a:solidFill>
              </a:rPr>
              <a:t> </a:t>
            </a:r>
            <a:r>
              <a:rPr lang="en" sz="1300">
                <a:solidFill>
                  <a:srgbClr val="869FB2"/>
                </a:solidFill>
              </a:rPr>
              <a:t>change the color</a:t>
            </a:r>
            <a:r>
              <a:rPr lang="en" sz="1300">
                <a:solidFill>
                  <a:srgbClr val="FFFFFF"/>
                </a:solidFill>
              </a:rPr>
              <a:t>, just ungroup the resource and click on the object you want to change. Then, click on the paint bucket and select the color you want. Group the resource again when you’re done. You can also look for more </a:t>
            </a:r>
            <a:r>
              <a:rPr lang="en" sz="1300">
                <a:solidFill>
                  <a:srgbClr val="869FB2"/>
                </a:solidFill>
                <a:uFill>
                  <a:noFill/>
                </a:uFill>
                <a:hlinkClick r:id="rId3">
                  <a:extLst>
                    <a:ext uri="{A12FA001-AC4F-418D-AE19-62706E023703}">
                      <ahyp:hlinkClr val="tx"/>
                    </a:ext>
                  </a:extLst>
                </a:hlinkClick>
              </a:rPr>
              <a:t>infographics</a:t>
            </a:r>
            <a:r>
              <a:rPr lang="en" sz="1300">
                <a:solidFill>
                  <a:srgbClr val="FFFFFF"/>
                </a:solidFill>
              </a:rPr>
              <a:t> on Slidesgo.</a:t>
            </a:r>
            <a:endParaRPr sz="1300">
              <a:solidFill>
                <a:srgbClr val="FFFFFF"/>
              </a:solidFill>
            </a:endParaRPr>
          </a:p>
        </p:txBody>
      </p:sp>
      <p:sp>
        <p:nvSpPr>
          <p:cNvPr id="547" name="Google Shape;547;p52"/>
          <p:cNvSpPr txBox="1"/>
          <p:nvPr>
            <p:ph idx="4294967295" type="title"/>
          </p:nvPr>
        </p:nvSpPr>
        <p:spPr>
          <a:xfrm>
            <a:off x="883075" y="1928251"/>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latin typeface="Arial"/>
              <a:ea typeface="Arial"/>
              <a:cs typeface="Arial"/>
              <a:sym typeface="Arial"/>
            </a:endParaRPr>
          </a:p>
        </p:txBody>
      </p:sp>
      <p:grpSp>
        <p:nvGrpSpPr>
          <p:cNvPr id="548" name="Google Shape;548;p52"/>
          <p:cNvGrpSpPr/>
          <p:nvPr/>
        </p:nvGrpSpPr>
        <p:grpSpPr>
          <a:xfrm>
            <a:off x="4008657" y="7950414"/>
            <a:ext cx="541550" cy="628902"/>
            <a:chOff x="4727025" y="1332775"/>
            <a:chExt cx="59900" cy="69625"/>
          </a:xfrm>
        </p:grpSpPr>
        <p:sp>
          <p:nvSpPr>
            <p:cNvPr id="549" name="Google Shape;549;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52"/>
          <p:cNvGrpSpPr/>
          <p:nvPr/>
        </p:nvGrpSpPr>
        <p:grpSpPr>
          <a:xfrm>
            <a:off x="4827493" y="7090924"/>
            <a:ext cx="612565" cy="612544"/>
            <a:chOff x="4820425" y="1329900"/>
            <a:chExt cx="70175" cy="70350"/>
          </a:xfrm>
        </p:grpSpPr>
        <p:sp>
          <p:nvSpPr>
            <p:cNvPr id="552" name="Google Shape;552;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52"/>
          <p:cNvGrpSpPr/>
          <p:nvPr/>
        </p:nvGrpSpPr>
        <p:grpSpPr>
          <a:xfrm>
            <a:off x="5751187" y="7095682"/>
            <a:ext cx="658084" cy="603029"/>
            <a:chOff x="4903200" y="1331525"/>
            <a:chExt cx="73575" cy="67425"/>
          </a:xfrm>
        </p:grpSpPr>
        <p:sp>
          <p:nvSpPr>
            <p:cNvPr id="557" name="Google Shape;557;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58" name="Google Shape;558;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2"/>
          <p:cNvGrpSpPr/>
          <p:nvPr/>
        </p:nvGrpSpPr>
        <p:grpSpPr>
          <a:xfrm>
            <a:off x="4800801" y="7951869"/>
            <a:ext cx="665948" cy="625992"/>
            <a:chOff x="4815575" y="1416800"/>
            <a:chExt cx="73750" cy="71400"/>
          </a:xfrm>
        </p:grpSpPr>
        <p:sp>
          <p:nvSpPr>
            <p:cNvPr id="560" name="Google Shape;560;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52"/>
          <p:cNvGrpSpPr/>
          <p:nvPr/>
        </p:nvGrpSpPr>
        <p:grpSpPr>
          <a:xfrm>
            <a:off x="5711577" y="7951513"/>
            <a:ext cx="737304" cy="626704"/>
            <a:chOff x="4902475" y="1418875"/>
            <a:chExt cx="74500" cy="63775"/>
          </a:xfrm>
        </p:grpSpPr>
        <p:sp>
          <p:nvSpPr>
            <p:cNvPr id="564" name="Google Shape;564;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 name="Google Shape;566;p52"/>
          <p:cNvGrpSpPr/>
          <p:nvPr/>
        </p:nvGrpSpPr>
        <p:grpSpPr>
          <a:xfrm>
            <a:off x="4818640" y="8818029"/>
            <a:ext cx="630270" cy="642877"/>
            <a:chOff x="4818100" y="1507675"/>
            <a:chExt cx="71225" cy="71625"/>
          </a:xfrm>
        </p:grpSpPr>
        <p:sp>
          <p:nvSpPr>
            <p:cNvPr id="567" name="Google Shape;567;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2"/>
          <p:cNvGrpSpPr/>
          <p:nvPr/>
        </p:nvGrpSpPr>
        <p:grpSpPr>
          <a:xfrm>
            <a:off x="3959668" y="8839938"/>
            <a:ext cx="639529" cy="599060"/>
            <a:chOff x="4721450" y="1509475"/>
            <a:chExt cx="79350" cy="74325"/>
          </a:xfrm>
        </p:grpSpPr>
        <p:sp>
          <p:nvSpPr>
            <p:cNvPr id="572" name="Google Shape;572;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52"/>
          <p:cNvGrpSpPr/>
          <p:nvPr/>
        </p:nvGrpSpPr>
        <p:grpSpPr>
          <a:xfrm>
            <a:off x="5758786" y="8812078"/>
            <a:ext cx="642886" cy="654778"/>
            <a:chOff x="4906800" y="1507500"/>
            <a:chExt cx="70350" cy="71075"/>
          </a:xfrm>
        </p:grpSpPr>
        <p:sp>
          <p:nvSpPr>
            <p:cNvPr id="577" name="Google Shape;577;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52"/>
          <p:cNvGrpSpPr/>
          <p:nvPr/>
        </p:nvGrpSpPr>
        <p:grpSpPr>
          <a:xfrm>
            <a:off x="3074262" y="7086525"/>
            <a:ext cx="621302" cy="621342"/>
            <a:chOff x="3736598" y="2170606"/>
            <a:chExt cx="404889" cy="404889"/>
          </a:xfrm>
        </p:grpSpPr>
        <p:sp>
          <p:nvSpPr>
            <p:cNvPr id="583" name="Google Shape;583;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2"/>
          <p:cNvGrpSpPr/>
          <p:nvPr/>
        </p:nvGrpSpPr>
        <p:grpSpPr>
          <a:xfrm>
            <a:off x="2133756" y="7086642"/>
            <a:ext cx="704136" cy="621109"/>
            <a:chOff x="3161917" y="2170682"/>
            <a:chExt cx="458870" cy="404737"/>
          </a:xfrm>
        </p:grpSpPr>
        <p:sp>
          <p:nvSpPr>
            <p:cNvPr id="588" name="Google Shape;588;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89" name="Google Shape;589;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2167419" y="7960007"/>
            <a:ext cx="636810" cy="609716"/>
            <a:chOff x="3179914" y="2889488"/>
            <a:chExt cx="422876" cy="404911"/>
          </a:xfrm>
        </p:grpSpPr>
        <p:sp>
          <p:nvSpPr>
            <p:cNvPr id="592" name="Google Shape;592;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52"/>
          <p:cNvGrpSpPr/>
          <p:nvPr/>
        </p:nvGrpSpPr>
        <p:grpSpPr>
          <a:xfrm>
            <a:off x="3069311" y="7959958"/>
            <a:ext cx="631202" cy="609815"/>
            <a:chOff x="3729467" y="2889422"/>
            <a:chExt cx="419153" cy="404977"/>
          </a:xfrm>
        </p:grpSpPr>
        <p:sp>
          <p:nvSpPr>
            <p:cNvPr id="599" name="Google Shape;599;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2"/>
          <p:cNvSpPr/>
          <p:nvPr/>
        </p:nvSpPr>
        <p:spPr>
          <a:xfrm>
            <a:off x="1753780" y="6041214"/>
            <a:ext cx="218601" cy="11083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1238130" y="6020469"/>
            <a:ext cx="202520" cy="15232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2285511" y="6027791"/>
            <a:ext cx="197853" cy="137684"/>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2796494" y="6020469"/>
            <a:ext cx="193187" cy="15232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52"/>
          <p:cNvGrpSpPr/>
          <p:nvPr/>
        </p:nvGrpSpPr>
        <p:grpSpPr>
          <a:xfrm>
            <a:off x="3302811" y="6013218"/>
            <a:ext cx="196274" cy="166828"/>
            <a:chOff x="4660325" y="1866850"/>
            <a:chExt cx="68350" cy="58100"/>
          </a:xfrm>
        </p:grpSpPr>
        <p:sp>
          <p:nvSpPr>
            <p:cNvPr id="611" name="Google Shape;611;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2"/>
          <p:cNvGrpSpPr/>
          <p:nvPr/>
        </p:nvGrpSpPr>
        <p:grpSpPr>
          <a:xfrm>
            <a:off x="3812216" y="6043547"/>
            <a:ext cx="191608" cy="106170"/>
            <a:chOff x="4791775" y="1877500"/>
            <a:chExt cx="66725" cy="36975"/>
          </a:xfrm>
        </p:grpSpPr>
        <p:sp>
          <p:nvSpPr>
            <p:cNvPr id="614" name="Google Shape;614;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2"/>
          <p:cNvGrpSpPr/>
          <p:nvPr/>
        </p:nvGrpSpPr>
        <p:grpSpPr>
          <a:xfrm>
            <a:off x="4316953" y="6043547"/>
            <a:ext cx="170932" cy="106170"/>
            <a:chOff x="4923925" y="1877500"/>
            <a:chExt cx="59525" cy="36975"/>
          </a:xfrm>
        </p:grpSpPr>
        <p:sp>
          <p:nvSpPr>
            <p:cNvPr id="617" name="Google Shape;617;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52"/>
          <p:cNvGrpSpPr/>
          <p:nvPr/>
        </p:nvGrpSpPr>
        <p:grpSpPr>
          <a:xfrm>
            <a:off x="4801016" y="6022550"/>
            <a:ext cx="166768" cy="148164"/>
            <a:chOff x="5058450" y="1870100"/>
            <a:chExt cx="58075" cy="51600"/>
          </a:xfrm>
        </p:grpSpPr>
        <p:sp>
          <p:nvSpPr>
            <p:cNvPr id="620" name="Google Shape;620;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52"/>
          <p:cNvGrpSpPr/>
          <p:nvPr/>
        </p:nvGrpSpPr>
        <p:grpSpPr>
          <a:xfrm>
            <a:off x="1744478" y="6349790"/>
            <a:ext cx="119171" cy="126916"/>
            <a:chOff x="4811425" y="2065025"/>
            <a:chExt cx="41500" cy="44200"/>
          </a:xfrm>
        </p:grpSpPr>
        <p:sp>
          <p:nvSpPr>
            <p:cNvPr id="623" name="Google Shape;623;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2"/>
          <p:cNvGrpSpPr/>
          <p:nvPr/>
        </p:nvGrpSpPr>
        <p:grpSpPr>
          <a:xfrm>
            <a:off x="2168064" y="6350041"/>
            <a:ext cx="142503" cy="126413"/>
            <a:chOff x="4929875" y="2065025"/>
            <a:chExt cx="49625" cy="44025"/>
          </a:xfrm>
        </p:grpSpPr>
        <p:sp>
          <p:nvSpPr>
            <p:cNvPr id="626" name="Google Shape;626;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52"/>
          <p:cNvGrpSpPr/>
          <p:nvPr/>
        </p:nvGrpSpPr>
        <p:grpSpPr>
          <a:xfrm>
            <a:off x="2614982" y="6353595"/>
            <a:ext cx="82774" cy="119307"/>
            <a:chOff x="5083925" y="2066350"/>
            <a:chExt cx="28825" cy="41550"/>
          </a:xfrm>
        </p:grpSpPr>
        <p:sp>
          <p:nvSpPr>
            <p:cNvPr id="629" name="Google Shape;629;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52"/>
          <p:cNvGrpSpPr/>
          <p:nvPr/>
        </p:nvGrpSpPr>
        <p:grpSpPr>
          <a:xfrm>
            <a:off x="1226631" y="6372044"/>
            <a:ext cx="213432" cy="82409"/>
            <a:chOff x="4659775" y="2072775"/>
            <a:chExt cx="74325" cy="28700"/>
          </a:xfrm>
        </p:grpSpPr>
        <p:sp>
          <p:nvSpPr>
            <p:cNvPr id="632" name="Google Shape;632;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2"/>
          <p:cNvGrpSpPr/>
          <p:nvPr/>
        </p:nvGrpSpPr>
        <p:grpSpPr>
          <a:xfrm>
            <a:off x="6185575" y="6048106"/>
            <a:ext cx="196776" cy="97053"/>
            <a:chOff x="4920150" y="1977875"/>
            <a:chExt cx="68525" cy="33800"/>
          </a:xfrm>
        </p:grpSpPr>
        <p:sp>
          <p:nvSpPr>
            <p:cNvPr id="636" name="Google Shape;636;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52"/>
          <p:cNvGrpSpPr/>
          <p:nvPr/>
        </p:nvGrpSpPr>
        <p:grpSpPr>
          <a:xfrm>
            <a:off x="3002171" y="6337874"/>
            <a:ext cx="147600" cy="150749"/>
            <a:chOff x="4676550" y="2160575"/>
            <a:chExt cx="51400" cy="52500"/>
          </a:xfrm>
        </p:grpSpPr>
        <p:sp>
          <p:nvSpPr>
            <p:cNvPr id="640" name="Google Shape;640;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52"/>
          <p:cNvGrpSpPr/>
          <p:nvPr/>
        </p:nvGrpSpPr>
        <p:grpSpPr>
          <a:xfrm>
            <a:off x="3454186" y="6346165"/>
            <a:ext cx="171435" cy="134166"/>
            <a:chOff x="4768325" y="2163475"/>
            <a:chExt cx="59700" cy="46725"/>
          </a:xfrm>
        </p:grpSpPr>
        <p:sp>
          <p:nvSpPr>
            <p:cNvPr id="644" name="Google Shape;644;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52"/>
          <p:cNvSpPr/>
          <p:nvPr/>
        </p:nvSpPr>
        <p:spPr>
          <a:xfrm>
            <a:off x="3930035" y="6336151"/>
            <a:ext cx="101583" cy="154194"/>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6189520" y="6632911"/>
            <a:ext cx="174593" cy="192168"/>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p:nvPr/>
        </p:nvSpPr>
        <p:spPr>
          <a:xfrm>
            <a:off x="4828968" y="6316913"/>
            <a:ext cx="140421" cy="192671"/>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2"/>
          <p:cNvSpPr/>
          <p:nvPr/>
        </p:nvSpPr>
        <p:spPr>
          <a:xfrm>
            <a:off x="4727663" y="6651575"/>
            <a:ext cx="215944" cy="154840"/>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2"/>
          <p:cNvSpPr/>
          <p:nvPr/>
        </p:nvSpPr>
        <p:spPr>
          <a:xfrm>
            <a:off x="1245799" y="6662666"/>
            <a:ext cx="175096" cy="132659"/>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2181255" y="6641345"/>
            <a:ext cx="118382" cy="175299"/>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52"/>
          <p:cNvGrpSpPr/>
          <p:nvPr/>
        </p:nvGrpSpPr>
        <p:grpSpPr>
          <a:xfrm>
            <a:off x="5273804" y="6350257"/>
            <a:ext cx="132955" cy="125983"/>
            <a:chOff x="4768575" y="2253950"/>
            <a:chExt cx="46300" cy="43875"/>
          </a:xfrm>
        </p:grpSpPr>
        <p:sp>
          <p:nvSpPr>
            <p:cNvPr id="653" name="Google Shape;653;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52"/>
          <p:cNvGrpSpPr/>
          <p:nvPr/>
        </p:nvGrpSpPr>
        <p:grpSpPr>
          <a:xfrm>
            <a:off x="3813843" y="6642781"/>
            <a:ext cx="139344" cy="172428"/>
            <a:chOff x="4960900" y="2433225"/>
            <a:chExt cx="48525" cy="60050"/>
          </a:xfrm>
        </p:grpSpPr>
        <p:sp>
          <p:nvSpPr>
            <p:cNvPr id="656" name="Google Shape;656;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52"/>
          <p:cNvGrpSpPr/>
          <p:nvPr/>
        </p:nvGrpSpPr>
        <p:grpSpPr>
          <a:xfrm>
            <a:off x="5221797" y="6644217"/>
            <a:ext cx="160810" cy="169556"/>
            <a:chOff x="4854075" y="2527625"/>
            <a:chExt cx="56000" cy="59050"/>
          </a:xfrm>
        </p:grpSpPr>
        <p:sp>
          <p:nvSpPr>
            <p:cNvPr id="659" name="Google Shape;659;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52"/>
          <p:cNvSpPr/>
          <p:nvPr/>
        </p:nvSpPr>
        <p:spPr>
          <a:xfrm>
            <a:off x="3410811" y="6650785"/>
            <a:ext cx="124843" cy="156420"/>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2"/>
          <p:cNvSpPr/>
          <p:nvPr/>
        </p:nvSpPr>
        <p:spPr>
          <a:xfrm>
            <a:off x="4336033" y="6335038"/>
            <a:ext cx="188521" cy="156420"/>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2"/>
          <p:cNvSpPr/>
          <p:nvPr/>
        </p:nvSpPr>
        <p:spPr>
          <a:xfrm>
            <a:off x="2973104" y="6650785"/>
            <a:ext cx="159517" cy="156420"/>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52"/>
          <p:cNvGrpSpPr/>
          <p:nvPr/>
        </p:nvGrpSpPr>
        <p:grpSpPr>
          <a:xfrm>
            <a:off x="2577826" y="6634203"/>
            <a:ext cx="117089" cy="189584"/>
            <a:chOff x="5059700" y="2334775"/>
            <a:chExt cx="40775" cy="66025"/>
          </a:xfrm>
        </p:grpSpPr>
        <p:sp>
          <p:nvSpPr>
            <p:cNvPr id="665" name="Google Shape;665;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52"/>
          <p:cNvGrpSpPr/>
          <p:nvPr/>
        </p:nvGrpSpPr>
        <p:grpSpPr>
          <a:xfrm>
            <a:off x="4231376" y="6634454"/>
            <a:ext cx="218098" cy="189082"/>
            <a:chOff x="5037700" y="2430325"/>
            <a:chExt cx="75950" cy="65850"/>
          </a:xfrm>
        </p:grpSpPr>
        <p:sp>
          <p:nvSpPr>
            <p:cNvPr id="675" name="Google Shape;675;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2"/>
          <p:cNvGrpSpPr/>
          <p:nvPr/>
        </p:nvGrpSpPr>
        <p:grpSpPr>
          <a:xfrm>
            <a:off x="1699084" y="6671444"/>
            <a:ext cx="203982" cy="115102"/>
            <a:chOff x="4756975" y="2341800"/>
            <a:chExt cx="91975" cy="51925"/>
          </a:xfrm>
        </p:grpSpPr>
        <p:sp>
          <p:nvSpPr>
            <p:cNvPr id="678" name="Google Shape;678;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52"/>
          <p:cNvGrpSpPr/>
          <p:nvPr/>
        </p:nvGrpSpPr>
        <p:grpSpPr>
          <a:xfrm>
            <a:off x="5660795" y="6625383"/>
            <a:ext cx="250536" cy="207224"/>
            <a:chOff x="4943575" y="2516350"/>
            <a:chExt cx="98675" cy="81700"/>
          </a:xfrm>
        </p:grpSpPr>
        <p:sp>
          <p:nvSpPr>
            <p:cNvPr id="699" name="Google Shape;699;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52"/>
          <p:cNvGrpSpPr/>
          <p:nvPr/>
        </p:nvGrpSpPr>
        <p:grpSpPr>
          <a:xfrm>
            <a:off x="1227516" y="7084385"/>
            <a:ext cx="625623" cy="625623"/>
            <a:chOff x="5681300" y="2527788"/>
            <a:chExt cx="805800" cy="805800"/>
          </a:xfrm>
        </p:grpSpPr>
        <p:sp>
          <p:nvSpPr>
            <p:cNvPr id="778" name="Google Shape;778;p5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52"/>
          <p:cNvGrpSpPr/>
          <p:nvPr/>
        </p:nvGrpSpPr>
        <p:grpSpPr>
          <a:xfrm>
            <a:off x="1226614" y="7951238"/>
            <a:ext cx="627426" cy="627255"/>
            <a:chOff x="4049800" y="640400"/>
            <a:chExt cx="858900" cy="858900"/>
          </a:xfrm>
        </p:grpSpPr>
        <p:sp>
          <p:nvSpPr>
            <p:cNvPr id="781" name="Google Shape;781;p5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52"/>
          <p:cNvGrpSpPr/>
          <p:nvPr/>
        </p:nvGrpSpPr>
        <p:grpSpPr>
          <a:xfrm>
            <a:off x="1120572" y="8719663"/>
            <a:ext cx="839512" cy="839608"/>
            <a:chOff x="5080188" y="927900"/>
            <a:chExt cx="961200" cy="961200"/>
          </a:xfrm>
        </p:grpSpPr>
        <p:sp>
          <p:nvSpPr>
            <p:cNvPr id="784" name="Google Shape;784;p5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52"/>
          <p:cNvGrpSpPr/>
          <p:nvPr/>
        </p:nvGrpSpPr>
        <p:grpSpPr>
          <a:xfrm>
            <a:off x="2173738" y="8827044"/>
            <a:ext cx="624172" cy="624847"/>
            <a:chOff x="7508249" y="1522825"/>
            <a:chExt cx="1326332" cy="1322987"/>
          </a:xfrm>
        </p:grpSpPr>
        <p:sp>
          <p:nvSpPr>
            <p:cNvPr id="793" name="Google Shape;793;p5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2"/>
          <p:cNvGrpSpPr/>
          <p:nvPr/>
        </p:nvGrpSpPr>
        <p:grpSpPr>
          <a:xfrm>
            <a:off x="3083696" y="8831691"/>
            <a:ext cx="602432" cy="615552"/>
            <a:chOff x="6039282" y="1042577"/>
            <a:chExt cx="734315" cy="731929"/>
          </a:xfrm>
        </p:grpSpPr>
        <p:sp>
          <p:nvSpPr>
            <p:cNvPr id="804" name="Google Shape;804;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52"/>
          <p:cNvGrpSpPr/>
          <p:nvPr/>
        </p:nvGrpSpPr>
        <p:grpSpPr>
          <a:xfrm>
            <a:off x="3983894" y="7088467"/>
            <a:ext cx="591077" cy="617458"/>
            <a:chOff x="1825800" y="1651625"/>
            <a:chExt cx="568125" cy="591775"/>
          </a:xfrm>
        </p:grpSpPr>
        <p:sp>
          <p:nvSpPr>
            <p:cNvPr id="826" name="Google Shape;826;p5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52"/>
          <p:cNvSpPr/>
          <p:nvPr/>
        </p:nvSpPr>
        <p:spPr>
          <a:xfrm>
            <a:off x="5711174" y="6310468"/>
            <a:ext cx="205561" cy="205561"/>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6221150" y="6344398"/>
            <a:ext cx="174900" cy="137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p:nvPr/>
        </p:nvSpPr>
        <p:spPr>
          <a:xfrm>
            <a:off x="5280914" y="6027032"/>
            <a:ext cx="139200" cy="139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flipH="1">
            <a:off x="5733244" y="6027032"/>
            <a:ext cx="139200" cy="139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52"/>
          <p:cNvGrpSpPr/>
          <p:nvPr/>
        </p:nvGrpSpPr>
        <p:grpSpPr>
          <a:xfrm>
            <a:off x="2450557" y="5448360"/>
            <a:ext cx="1038424" cy="312759"/>
            <a:chOff x="4411970" y="2726085"/>
            <a:chExt cx="643107" cy="193659"/>
          </a:xfrm>
        </p:grpSpPr>
        <p:sp>
          <p:nvSpPr>
            <p:cNvPr id="837" name="Google Shape;837;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2"/>
          <p:cNvGrpSpPr/>
          <p:nvPr/>
        </p:nvGrpSpPr>
        <p:grpSpPr>
          <a:xfrm>
            <a:off x="3921372" y="4549409"/>
            <a:ext cx="1000992" cy="311435"/>
            <a:chOff x="4411970" y="4340222"/>
            <a:chExt cx="779467" cy="242683"/>
          </a:xfrm>
        </p:grpSpPr>
        <p:sp>
          <p:nvSpPr>
            <p:cNvPr id="841" name="Google Shape;841;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 name="Google Shape;844;p52"/>
          <p:cNvGrpSpPr/>
          <p:nvPr/>
        </p:nvGrpSpPr>
        <p:grpSpPr>
          <a:xfrm>
            <a:off x="2390327" y="5027578"/>
            <a:ext cx="1159612" cy="259794"/>
            <a:chOff x="4411970" y="2468674"/>
            <a:chExt cx="747317" cy="167425"/>
          </a:xfrm>
        </p:grpSpPr>
        <p:sp>
          <p:nvSpPr>
            <p:cNvPr id="845" name="Google Shape;845;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52"/>
          <p:cNvGrpSpPr/>
          <p:nvPr/>
        </p:nvGrpSpPr>
        <p:grpSpPr>
          <a:xfrm>
            <a:off x="1190749" y="4931584"/>
            <a:ext cx="844439" cy="332534"/>
            <a:chOff x="4411970" y="3686602"/>
            <a:chExt cx="797845" cy="314215"/>
          </a:xfrm>
        </p:grpSpPr>
        <p:sp>
          <p:nvSpPr>
            <p:cNvPr id="848" name="Google Shape;848;p5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2"/>
          <p:cNvSpPr/>
          <p:nvPr/>
        </p:nvSpPr>
        <p:spPr>
          <a:xfrm>
            <a:off x="1190825" y="5499493"/>
            <a:ext cx="939488" cy="22366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2"/>
          <p:cNvGrpSpPr/>
          <p:nvPr/>
        </p:nvGrpSpPr>
        <p:grpSpPr>
          <a:xfrm>
            <a:off x="1190796" y="4584632"/>
            <a:ext cx="2367068" cy="250836"/>
            <a:chOff x="6336019" y="3733725"/>
            <a:chExt cx="2566206" cy="351310"/>
          </a:xfrm>
        </p:grpSpPr>
        <p:sp>
          <p:nvSpPr>
            <p:cNvPr id="855" name="Google Shape;855;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52"/>
          <p:cNvGrpSpPr/>
          <p:nvPr/>
        </p:nvGrpSpPr>
        <p:grpSpPr>
          <a:xfrm>
            <a:off x="5281663" y="5234452"/>
            <a:ext cx="1137222" cy="184057"/>
            <a:chOff x="4404545" y="3301592"/>
            <a:chExt cx="782403" cy="129272"/>
          </a:xfrm>
        </p:grpSpPr>
        <p:sp>
          <p:nvSpPr>
            <p:cNvPr id="860" name="Google Shape;860;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52"/>
          <p:cNvGrpSpPr/>
          <p:nvPr/>
        </p:nvGrpSpPr>
        <p:grpSpPr>
          <a:xfrm>
            <a:off x="5272057" y="4921111"/>
            <a:ext cx="1156087" cy="167149"/>
            <a:chOff x="4411970" y="3131459"/>
            <a:chExt cx="710520" cy="117397"/>
          </a:xfrm>
        </p:grpSpPr>
        <p:sp>
          <p:nvSpPr>
            <p:cNvPr id="863" name="Google Shape;863;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865" name="Google Shape;865;p52"/>
          <p:cNvSpPr/>
          <p:nvPr/>
        </p:nvSpPr>
        <p:spPr>
          <a:xfrm>
            <a:off x="5273262" y="5564698"/>
            <a:ext cx="1153800" cy="1839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52"/>
          <p:cNvGrpSpPr/>
          <p:nvPr/>
        </p:nvGrpSpPr>
        <p:grpSpPr>
          <a:xfrm>
            <a:off x="3939068" y="4910786"/>
            <a:ext cx="964879" cy="537566"/>
            <a:chOff x="4411970" y="1801825"/>
            <a:chExt cx="734586" cy="409262"/>
          </a:xfrm>
        </p:grpSpPr>
        <p:sp>
          <p:nvSpPr>
            <p:cNvPr id="867" name="Google Shape;867;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2"/>
          <p:cNvGrpSpPr/>
          <p:nvPr/>
        </p:nvGrpSpPr>
        <p:grpSpPr>
          <a:xfrm>
            <a:off x="3907117" y="5498530"/>
            <a:ext cx="1028763" cy="254731"/>
            <a:chOff x="4411970" y="2233974"/>
            <a:chExt cx="763574" cy="189068"/>
          </a:xfrm>
        </p:grpSpPr>
        <p:sp>
          <p:nvSpPr>
            <p:cNvPr id="870" name="Google Shape;870;p5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53"/>
          <p:cNvGrpSpPr/>
          <p:nvPr/>
        </p:nvGrpSpPr>
        <p:grpSpPr>
          <a:xfrm>
            <a:off x="4771972" y="6735539"/>
            <a:ext cx="226567" cy="696296"/>
            <a:chOff x="7564426" y="3224343"/>
            <a:chExt cx="119985" cy="368801"/>
          </a:xfrm>
        </p:grpSpPr>
        <p:sp>
          <p:nvSpPr>
            <p:cNvPr id="877" name="Google Shape;877;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3"/>
          <p:cNvGrpSpPr/>
          <p:nvPr/>
        </p:nvGrpSpPr>
        <p:grpSpPr>
          <a:xfrm>
            <a:off x="4118826" y="6722718"/>
            <a:ext cx="411893" cy="721926"/>
            <a:chOff x="8370831" y="3202002"/>
            <a:chExt cx="218129" cy="382376"/>
          </a:xfrm>
        </p:grpSpPr>
        <p:sp>
          <p:nvSpPr>
            <p:cNvPr id="880" name="Google Shape;880;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 name="Google Shape;882;p53"/>
          <p:cNvGrpSpPr/>
          <p:nvPr/>
        </p:nvGrpSpPr>
        <p:grpSpPr>
          <a:xfrm>
            <a:off x="5691006" y="7616256"/>
            <a:ext cx="672607" cy="580343"/>
            <a:chOff x="6742064" y="3750480"/>
            <a:chExt cx="399315" cy="344560"/>
          </a:xfrm>
        </p:grpSpPr>
        <p:sp>
          <p:nvSpPr>
            <p:cNvPr id="883" name="Google Shape;883;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3"/>
          <p:cNvGrpSpPr/>
          <p:nvPr/>
        </p:nvGrpSpPr>
        <p:grpSpPr>
          <a:xfrm>
            <a:off x="4688638" y="8379489"/>
            <a:ext cx="392203" cy="612111"/>
            <a:chOff x="7248525" y="3739696"/>
            <a:chExt cx="230531" cy="359790"/>
          </a:xfrm>
        </p:grpSpPr>
        <p:sp>
          <p:nvSpPr>
            <p:cNvPr id="886" name="Google Shape;886;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3"/>
          <p:cNvGrpSpPr/>
          <p:nvPr/>
        </p:nvGrpSpPr>
        <p:grpSpPr>
          <a:xfrm>
            <a:off x="5223330" y="7604060"/>
            <a:ext cx="354081" cy="605819"/>
            <a:chOff x="7601242" y="3729267"/>
            <a:chExt cx="222566" cy="380803"/>
          </a:xfrm>
        </p:grpSpPr>
        <p:sp>
          <p:nvSpPr>
            <p:cNvPr id="889" name="Google Shape;889;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3"/>
          <p:cNvSpPr/>
          <p:nvPr/>
        </p:nvSpPr>
        <p:spPr>
          <a:xfrm>
            <a:off x="5149331" y="6761496"/>
            <a:ext cx="501806" cy="644691"/>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53"/>
          <p:cNvGrpSpPr/>
          <p:nvPr/>
        </p:nvGrpSpPr>
        <p:grpSpPr>
          <a:xfrm>
            <a:off x="4114648" y="7606425"/>
            <a:ext cx="420712" cy="599899"/>
            <a:chOff x="8304647" y="3738687"/>
            <a:chExt cx="225076" cy="320956"/>
          </a:xfrm>
        </p:grpSpPr>
        <p:sp>
          <p:nvSpPr>
            <p:cNvPr id="893" name="Google Shape;893;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 name="Google Shape;896;p53"/>
          <p:cNvGrpSpPr/>
          <p:nvPr/>
        </p:nvGrpSpPr>
        <p:grpSpPr>
          <a:xfrm>
            <a:off x="4706975" y="7606425"/>
            <a:ext cx="387995" cy="599899"/>
            <a:chOff x="8615101" y="3738687"/>
            <a:chExt cx="207573" cy="320956"/>
          </a:xfrm>
        </p:grpSpPr>
        <p:sp>
          <p:nvSpPr>
            <p:cNvPr id="897" name="Google Shape;897;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53"/>
          <p:cNvSpPr/>
          <p:nvPr/>
        </p:nvSpPr>
        <p:spPr>
          <a:xfrm>
            <a:off x="5785230" y="6715125"/>
            <a:ext cx="483404" cy="627520"/>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 name="Google Shape;901;p53"/>
          <p:cNvGrpSpPr/>
          <p:nvPr/>
        </p:nvGrpSpPr>
        <p:grpSpPr>
          <a:xfrm>
            <a:off x="5196847" y="8481863"/>
            <a:ext cx="407704" cy="407704"/>
            <a:chOff x="8565775" y="671075"/>
            <a:chExt cx="441000" cy="441000"/>
          </a:xfrm>
        </p:grpSpPr>
        <p:sp>
          <p:nvSpPr>
            <p:cNvPr id="902" name="Google Shape;902;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53"/>
          <p:cNvSpPr/>
          <p:nvPr/>
        </p:nvSpPr>
        <p:spPr>
          <a:xfrm>
            <a:off x="5851104" y="8472972"/>
            <a:ext cx="420859" cy="425279"/>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3"/>
          <p:cNvSpPr/>
          <p:nvPr/>
        </p:nvSpPr>
        <p:spPr>
          <a:xfrm flipH="1">
            <a:off x="4130187" y="8400057"/>
            <a:ext cx="388106" cy="571124"/>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53"/>
          <p:cNvGrpSpPr/>
          <p:nvPr/>
        </p:nvGrpSpPr>
        <p:grpSpPr>
          <a:xfrm>
            <a:off x="1165687" y="7859868"/>
            <a:ext cx="1232452" cy="1129936"/>
            <a:chOff x="6015419" y="3716859"/>
            <a:chExt cx="557671" cy="511283"/>
          </a:xfrm>
        </p:grpSpPr>
        <p:sp>
          <p:nvSpPr>
            <p:cNvPr id="907" name="Google Shape;907;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53"/>
            <p:cNvGrpSpPr/>
            <p:nvPr/>
          </p:nvGrpSpPr>
          <p:grpSpPr>
            <a:xfrm>
              <a:off x="6036094" y="3716980"/>
              <a:ext cx="529860" cy="510468"/>
              <a:chOff x="6036094" y="3716980"/>
              <a:chExt cx="529860" cy="510468"/>
            </a:xfrm>
          </p:grpSpPr>
          <p:sp>
            <p:nvSpPr>
              <p:cNvPr id="909" name="Google Shape;909;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53"/>
          <p:cNvGrpSpPr/>
          <p:nvPr/>
        </p:nvGrpSpPr>
        <p:grpSpPr>
          <a:xfrm>
            <a:off x="2555523" y="6438328"/>
            <a:ext cx="1273627" cy="1131236"/>
            <a:chOff x="6644304" y="3073628"/>
            <a:chExt cx="576302" cy="511871"/>
          </a:xfrm>
        </p:grpSpPr>
        <p:sp>
          <p:nvSpPr>
            <p:cNvPr id="920" name="Google Shape;920;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53"/>
            <p:cNvGrpSpPr/>
            <p:nvPr/>
          </p:nvGrpSpPr>
          <p:grpSpPr>
            <a:xfrm>
              <a:off x="6712169" y="3085440"/>
              <a:ext cx="481622" cy="494913"/>
              <a:chOff x="6712169" y="3085440"/>
              <a:chExt cx="481622" cy="494913"/>
            </a:xfrm>
          </p:grpSpPr>
          <p:sp>
            <p:nvSpPr>
              <p:cNvPr id="922" name="Google Shape;922;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 name="Google Shape;927;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 name="Google Shape;930;p53"/>
          <p:cNvSpPr/>
          <p:nvPr/>
        </p:nvSpPr>
        <p:spPr>
          <a:xfrm>
            <a:off x="3315840" y="6475176"/>
            <a:ext cx="53648" cy="2432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1" name="Google Shape;931;p53"/>
          <p:cNvGrpSpPr/>
          <p:nvPr/>
        </p:nvGrpSpPr>
        <p:grpSpPr>
          <a:xfrm>
            <a:off x="2572873" y="7859346"/>
            <a:ext cx="1238993" cy="1130089"/>
            <a:chOff x="6652154" y="3716623"/>
            <a:chExt cx="560631" cy="511352"/>
          </a:xfrm>
        </p:grpSpPr>
        <p:sp>
          <p:nvSpPr>
            <p:cNvPr id="932" name="Google Shape;932;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53"/>
            <p:cNvGrpSpPr/>
            <p:nvPr/>
          </p:nvGrpSpPr>
          <p:grpSpPr>
            <a:xfrm>
              <a:off x="6669657" y="3716715"/>
              <a:ext cx="466779" cy="464290"/>
              <a:chOff x="6669657" y="3716715"/>
              <a:chExt cx="466779" cy="464290"/>
            </a:xfrm>
          </p:grpSpPr>
          <p:sp>
            <p:nvSpPr>
              <p:cNvPr id="934" name="Google Shape;934;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 name="Google Shape;947;p53"/>
          <p:cNvGrpSpPr/>
          <p:nvPr/>
        </p:nvGrpSpPr>
        <p:grpSpPr>
          <a:xfrm>
            <a:off x="1131833" y="6444122"/>
            <a:ext cx="1299194" cy="1132345"/>
            <a:chOff x="6000100" y="3076250"/>
            <a:chExt cx="587871" cy="512373"/>
          </a:xfrm>
        </p:grpSpPr>
        <p:sp>
          <p:nvSpPr>
            <p:cNvPr id="948" name="Google Shape;948;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53"/>
            <p:cNvGrpSpPr/>
            <p:nvPr/>
          </p:nvGrpSpPr>
          <p:grpSpPr>
            <a:xfrm>
              <a:off x="6031360" y="3076713"/>
              <a:ext cx="539107" cy="480965"/>
              <a:chOff x="6031360" y="3076713"/>
              <a:chExt cx="539107" cy="480965"/>
            </a:xfrm>
          </p:grpSpPr>
          <p:sp>
            <p:nvSpPr>
              <p:cNvPr id="950" name="Google Shape;950;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7" name="Google Shape;957;p53"/>
          <p:cNvGrpSpPr/>
          <p:nvPr/>
        </p:nvGrpSpPr>
        <p:grpSpPr>
          <a:xfrm>
            <a:off x="904615" y="3973551"/>
            <a:ext cx="3007373" cy="1493783"/>
            <a:chOff x="238125" y="1038125"/>
            <a:chExt cx="7146800" cy="3633625"/>
          </a:xfrm>
        </p:grpSpPr>
        <p:sp>
          <p:nvSpPr>
            <p:cNvPr id="958" name="Google Shape;958;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0" name="Google Shape;2530;p53"/>
          <p:cNvGrpSpPr/>
          <p:nvPr/>
        </p:nvGrpSpPr>
        <p:grpSpPr>
          <a:xfrm>
            <a:off x="904702" y="2238551"/>
            <a:ext cx="1888744" cy="1020929"/>
            <a:chOff x="2654821" y="2311071"/>
            <a:chExt cx="2279715" cy="1262120"/>
          </a:xfrm>
        </p:grpSpPr>
        <p:grpSp>
          <p:nvGrpSpPr>
            <p:cNvPr id="2531" name="Google Shape;2531;p53"/>
            <p:cNvGrpSpPr/>
            <p:nvPr/>
          </p:nvGrpSpPr>
          <p:grpSpPr>
            <a:xfrm>
              <a:off x="4034269" y="2840745"/>
              <a:ext cx="40212" cy="36437"/>
              <a:chOff x="4293400" y="2574725"/>
              <a:chExt cx="84425" cy="80100"/>
            </a:xfrm>
          </p:grpSpPr>
          <p:sp>
            <p:nvSpPr>
              <p:cNvPr id="2532" name="Google Shape;2532;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33" name="Google Shape;2533;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53"/>
            <p:cNvGrpSpPr/>
            <p:nvPr/>
          </p:nvGrpSpPr>
          <p:grpSpPr>
            <a:xfrm>
              <a:off x="3894606" y="2334874"/>
              <a:ext cx="913198" cy="518984"/>
              <a:chOff x="4000175" y="1462675"/>
              <a:chExt cx="1917275" cy="1140875"/>
            </a:xfrm>
          </p:grpSpPr>
          <p:sp>
            <p:nvSpPr>
              <p:cNvPr id="2535" name="Google Shape;2535;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36" name="Google Shape;2536;p53"/>
              <p:cNvGrpSpPr/>
              <p:nvPr/>
            </p:nvGrpSpPr>
            <p:grpSpPr>
              <a:xfrm>
                <a:off x="4000175" y="1462675"/>
                <a:ext cx="1917275" cy="1140875"/>
                <a:chOff x="4000175" y="1462675"/>
                <a:chExt cx="1917275" cy="1140875"/>
              </a:xfrm>
            </p:grpSpPr>
            <p:sp>
              <p:nvSpPr>
                <p:cNvPr id="2537" name="Google Shape;2537;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38" name="Google Shape;2538;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42" name="Google Shape;2542;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3" name="Google Shape;2543;p53"/>
            <p:cNvGrpSpPr/>
            <p:nvPr/>
          </p:nvGrpSpPr>
          <p:grpSpPr>
            <a:xfrm>
              <a:off x="3875768" y="2846704"/>
              <a:ext cx="44796" cy="47366"/>
              <a:chOff x="3960625" y="2587825"/>
              <a:chExt cx="94050" cy="104125"/>
            </a:xfrm>
          </p:grpSpPr>
          <p:sp>
            <p:nvSpPr>
              <p:cNvPr id="2544" name="Google Shape;2544;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45" name="Google Shape;2545;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6" name="Google Shape;2546;p53"/>
            <p:cNvGrpSpPr/>
            <p:nvPr/>
          </p:nvGrpSpPr>
          <p:grpSpPr>
            <a:xfrm>
              <a:off x="3782759" y="2807162"/>
              <a:ext cx="82686" cy="85487"/>
              <a:chOff x="3765350" y="2500900"/>
              <a:chExt cx="173600" cy="187925"/>
            </a:xfrm>
          </p:grpSpPr>
          <p:sp>
            <p:nvSpPr>
              <p:cNvPr id="2547" name="Google Shape;2547;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548" name="Google Shape;2548;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3" name="Google Shape;2553;p53"/>
            <p:cNvGrpSpPr/>
            <p:nvPr/>
          </p:nvGrpSpPr>
          <p:grpSpPr>
            <a:xfrm>
              <a:off x="3775674" y="2798496"/>
              <a:ext cx="40545" cy="23564"/>
              <a:chOff x="3750475" y="2481850"/>
              <a:chExt cx="85125" cy="51800"/>
            </a:xfrm>
          </p:grpSpPr>
          <p:sp>
            <p:nvSpPr>
              <p:cNvPr id="2554" name="Google Shape;2554;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556" name="Google Shape;2556;p53"/>
            <p:cNvGrpSpPr/>
            <p:nvPr/>
          </p:nvGrpSpPr>
          <p:grpSpPr>
            <a:xfrm>
              <a:off x="3716946" y="2776024"/>
              <a:ext cx="81971" cy="76912"/>
              <a:chOff x="3627175" y="2432450"/>
              <a:chExt cx="172100" cy="169075"/>
            </a:xfrm>
          </p:grpSpPr>
          <p:sp>
            <p:nvSpPr>
              <p:cNvPr id="2557" name="Google Shape;2557;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559" name="Google Shape;2559;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560" name="Google Shape;2560;p53"/>
            <p:cNvGrpSpPr/>
            <p:nvPr/>
          </p:nvGrpSpPr>
          <p:grpSpPr>
            <a:xfrm>
              <a:off x="3685682" y="2845624"/>
              <a:ext cx="29311" cy="45055"/>
              <a:chOff x="3561536" y="2585450"/>
              <a:chExt cx="61539" cy="99045"/>
            </a:xfrm>
          </p:grpSpPr>
          <p:sp>
            <p:nvSpPr>
              <p:cNvPr id="2561" name="Google Shape;2561;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563" name="Google Shape;2563;p53"/>
            <p:cNvGrpSpPr/>
            <p:nvPr/>
          </p:nvGrpSpPr>
          <p:grpSpPr>
            <a:xfrm>
              <a:off x="3849905" y="2572252"/>
              <a:ext cx="74339" cy="119559"/>
              <a:chOff x="3906325" y="1984500"/>
              <a:chExt cx="156075" cy="262825"/>
            </a:xfrm>
          </p:grpSpPr>
          <p:sp>
            <p:nvSpPr>
              <p:cNvPr id="2564" name="Google Shape;2564;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565" name="Google Shape;2565;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53"/>
            <p:cNvGrpSpPr/>
            <p:nvPr/>
          </p:nvGrpSpPr>
          <p:grpSpPr>
            <a:xfrm>
              <a:off x="2654821" y="2414345"/>
              <a:ext cx="667570" cy="558731"/>
              <a:chOff x="1397225" y="1637375"/>
              <a:chExt cx="1401575" cy="1228250"/>
            </a:xfrm>
          </p:grpSpPr>
          <p:sp>
            <p:nvSpPr>
              <p:cNvPr id="2567" name="Google Shape;2567;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568" name="Google Shape;2568;p53"/>
              <p:cNvGrpSpPr/>
              <p:nvPr/>
            </p:nvGrpSpPr>
            <p:grpSpPr>
              <a:xfrm>
                <a:off x="1397225" y="1637375"/>
                <a:ext cx="1398775" cy="1228250"/>
                <a:chOff x="1397225" y="1637375"/>
                <a:chExt cx="1398775" cy="1228250"/>
              </a:xfrm>
            </p:grpSpPr>
            <p:sp>
              <p:nvSpPr>
                <p:cNvPr id="2569" name="Google Shape;2569;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1" name="Google Shape;2571;p53"/>
            <p:cNvGrpSpPr/>
            <p:nvPr/>
          </p:nvGrpSpPr>
          <p:grpSpPr>
            <a:xfrm>
              <a:off x="3230417" y="3103734"/>
              <a:ext cx="282982" cy="280332"/>
              <a:chOff x="2605700" y="3152850"/>
              <a:chExt cx="594125" cy="616250"/>
            </a:xfrm>
          </p:grpSpPr>
          <p:sp>
            <p:nvSpPr>
              <p:cNvPr id="2572" name="Google Shape;2572;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573" name="Google Shape;2573;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574" name="Google Shape;2574;p53"/>
            <p:cNvGrpSpPr/>
            <p:nvPr/>
          </p:nvGrpSpPr>
          <p:grpSpPr>
            <a:xfrm>
              <a:off x="3265985" y="3226989"/>
              <a:ext cx="87151" cy="346202"/>
              <a:chOff x="2680375" y="3423800"/>
              <a:chExt cx="182975" cy="761050"/>
            </a:xfrm>
          </p:grpSpPr>
          <p:sp>
            <p:nvSpPr>
              <p:cNvPr id="2575" name="Google Shape;2575;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76" name="Google Shape;2576;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7" name="Google Shape;2577;p53"/>
            <p:cNvGrpSpPr/>
            <p:nvPr/>
          </p:nvGrpSpPr>
          <p:grpSpPr>
            <a:xfrm>
              <a:off x="3855466" y="3289811"/>
              <a:ext cx="112514" cy="94210"/>
              <a:chOff x="3918000" y="3561900"/>
              <a:chExt cx="236225" cy="207100"/>
            </a:xfrm>
          </p:grpSpPr>
          <p:sp>
            <p:nvSpPr>
              <p:cNvPr id="2578" name="Google Shape;2578;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79" name="Google Shape;2579;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0" name="Google Shape;2580;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83" name="Google Shape;2583;p53"/>
            <p:cNvGrpSpPr/>
            <p:nvPr/>
          </p:nvGrpSpPr>
          <p:grpSpPr>
            <a:xfrm>
              <a:off x="2905224" y="2311071"/>
              <a:ext cx="596721" cy="528992"/>
              <a:chOff x="1922950" y="1410350"/>
              <a:chExt cx="1252825" cy="1162875"/>
            </a:xfrm>
          </p:grpSpPr>
          <p:sp>
            <p:nvSpPr>
              <p:cNvPr id="2584" name="Google Shape;2584;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00" name="Google Shape;2600;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20" name="Google Shape;2620;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21" name="Google Shape;2621;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2" name="Google Shape;2622;p53"/>
            <p:cNvGrpSpPr/>
            <p:nvPr/>
          </p:nvGrpSpPr>
          <p:grpSpPr>
            <a:xfrm>
              <a:off x="3280929" y="3294542"/>
              <a:ext cx="109894" cy="272224"/>
              <a:chOff x="2711750" y="3572300"/>
              <a:chExt cx="230725" cy="598425"/>
            </a:xfrm>
          </p:grpSpPr>
          <p:sp>
            <p:nvSpPr>
              <p:cNvPr id="2623" name="Google Shape;2623;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5" name="Google Shape;2625;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6" name="Google Shape;2626;p53"/>
            <p:cNvGrpSpPr/>
            <p:nvPr/>
          </p:nvGrpSpPr>
          <p:grpSpPr>
            <a:xfrm>
              <a:off x="3790439" y="2408636"/>
              <a:ext cx="73017" cy="75684"/>
              <a:chOff x="3781475" y="1624825"/>
              <a:chExt cx="153300" cy="166375"/>
            </a:xfrm>
          </p:grpSpPr>
          <p:sp>
            <p:nvSpPr>
              <p:cNvPr id="2627" name="Google Shape;2627;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1" name="Google Shape;2631;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53"/>
            <p:cNvGrpSpPr/>
            <p:nvPr/>
          </p:nvGrpSpPr>
          <p:grpSpPr>
            <a:xfrm>
              <a:off x="4403342" y="3107749"/>
              <a:ext cx="316680" cy="101374"/>
              <a:chOff x="5068275" y="3161675"/>
              <a:chExt cx="664875" cy="222850"/>
            </a:xfrm>
          </p:grpSpPr>
          <p:sp>
            <p:nvSpPr>
              <p:cNvPr id="2639" name="Google Shape;2639;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3" name="Google Shape;2643;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2" name="Google Shape;2672;p53"/>
            <p:cNvGrpSpPr/>
            <p:nvPr/>
          </p:nvGrpSpPr>
          <p:grpSpPr>
            <a:xfrm>
              <a:off x="3697513" y="2707266"/>
              <a:ext cx="59549" cy="79733"/>
              <a:chOff x="3586375" y="2281300"/>
              <a:chExt cx="125025" cy="175275"/>
            </a:xfrm>
          </p:grpSpPr>
          <p:sp>
            <p:nvSpPr>
              <p:cNvPr id="2673" name="Google Shape;2673;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5" name="Google Shape;2675;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6" name="Google Shape;2676;p53"/>
            <p:cNvGrpSpPr/>
            <p:nvPr/>
          </p:nvGrpSpPr>
          <p:grpSpPr>
            <a:xfrm>
              <a:off x="4513224" y="3221724"/>
              <a:ext cx="274563" cy="280321"/>
              <a:chOff x="5298975" y="3412225"/>
              <a:chExt cx="576450" cy="616225"/>
            </a:xfrm>
          </p:grpSpPr>
          <p:sp>
            <p:nvSpPr>
              <p:cNvPr id="2677" name="Google Shape;2677;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78" name="Google Shape;2678;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9" name="Google Shape;2679;p53"/>
            <p:cNvGrpSpPr/>
            <p:nvPr/>
          </p:nvGrpSpPr>
          <p:grpSpPr>
            <a:xfrm>
              <a:off x="4824403" y="3421846"/>
              <a:ext cx="110132" cy="130647"/>
              <a:chOff x="5952300" y="3852150"/>
              <a:chExt cx="231225" cy="287200"/>
            </a:xfrm>
          </p:grpSpPr>
          <p:sp>
            <p:nvSpPr>
              <p:cNvPr id="2680" name="Google Shape;2680;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2" name="Google Shape;2682;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0" name="Google Shape;2690;p53"/>
            <p:cNvGrpSpPr/>
            <p:nvPr/>
          </p:nvGrpSpPr>
          <p:grpSpPr>
            <a:xfrm>
              <a:off x="4295710" y="3079670"/>
              <a:ext cx="14968" cy="27135"/>
              <a:chOff x="4842300" y="3099950"/>
              <a:chExt cx="31425" cy="59650"/>
            </a:xfrm>
          </p:grpSpPr>
          <p:sp>
            <p:nvSpPr>
              <p:cNvPr id="2691" name="Google Shape;2691;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5" name="Google Shape;2695;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3" name="Google Shape;2703;p53"/>
            <p:cNvGrpSpPr/>
            <p:nvPr/>
          </p:nvGrpSpPr>
          <p:grpSpPr>
            <a:xfrm>
              <a:off x="3831056" y="2816010"/>
              <a:ext cx="37378" cy="27612"/>
              <a:chOff x="3866750" y="2520350"/>
              <a:chExt cx="78475" cy="60700"/>
            </a:xfrm>
          </p:grpSpPr>
          <p:sp>
            <p:nvSpPr>
              <p:cNvPr id="2704" name="Google Shape;2704;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8" name="Google Shape;2708;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25" name="Google Shape;2725;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37" name="Google Shape;2737;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0" name="Google Shape;2750;p53"/>
            <p:cNvGrpSpPr/>
            <p:nvPr/>
          </p:nvGrpSpPr>
          <p:grpSpPr>
            <a:xfrm>
              <a:off x="3632736" y="3051591"/>
              <a:ext cx="63288" cy="45217"/>
              <a:chOff x="3450375" y="3038225"/>
              <a:chExt cx="132875" cy="99400"/>
            </a:xfrm>
          </p:grpSpPr>
          <p:sp>
            <p:nvSpPr>
              <p:cNvPr id="2751" name="Google Shape;2751;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3" name="Google Shape;2753;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62" name="Google Shape;2762;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72" name="Google Shape;2772;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78" name="Google Shape;2778;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53"/>
          <p:cNvGrpSpPr/>
          <p:nvPr/>
        </p:nvGrpSpPr>
        <p:grpSpPr>
          <a:xfrm>
            <a:off x="4821596" y="2263790"/>
            <a:ext cx="1865690" cy="970347"/>
            <a:chOff x="233350" y="949250"/>
            <a:chExt cx="7137300" cy="3802300"/>
          </a:xfrm>
        </p:grpSpPr>
        <p:sp>
          <p:nvSpPr>
            <p:cNvPr id="2789" name="Google Shape;2789;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0" name="Google Shape;2840;p53"/>
          <p:cNvGrpSpPr/>
          <p:nvPr/>
        </p:nvGrpSpPr>
        <p:grpSpPr>
          <a:xfrm>
            <a:off x="2950612" y="2231952"/>
            <a:ext cx="1713807" cy="1104435"/>
            <a:chOff x="229225" y="549050"/>
            <a:chExt cx="7161750" cy="4615275"/>
          </a:xfrm>
        </p:grpSpPr>
        <p:sp>
          <p:nvSpPr>
            <p:cNvPr id="2841" name="Google Shape;2841;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53"/>
          <p:cNvGrpSpPr/>
          <p:nvPr/>
        </p:nvGrpSpPr>
        <p:grpSpPr>
          <a:xfrm>
            <a:off x="4187267" y="3868918"/>
            <a:ext cx="2511362" cy="1493830"/>
            <a:chOff x="238125" y="732525"/>
            <a:chExt cx="7130500" cy="4241425"/>
          </a:xfrm>
        </p:grpSpPr>
        <p:sp>
          <p:nvSpPr>
            <p:cNvPr id="2959" name="Google Shape;2959;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grpSp>
        <p:nvGrpSpPr>
          <p:cNvPr id="3077" name="Google Shape;3077;p54"/>
          <p:cNvGrpSpPr/>
          <p:nvPr/>
        </p:nvGrpSpPr>
        <p:grpSpPr>
          <a:xfrm>
            <a:off x="1230523" y="1479289"/>
            <a:ext cx="1234491" cy="767720"/>
            <a:chOff x="548861" y="389676"/>
            <a:chExt cx="3843371" cy="2390163"/>
          </a:xfrm>
        </p:grpSpPr>
        <p:cxnSp>
          <p:nvCxnSpPr>
            <p:cNvPr id="3078" name="Google Shape;3078;p54"/>
            <p:cNvCxnSpPr/>
            <p:nvPr/>
          </p:nvCxnSpPr>
          <p:spPr>
            <a:xfrm flipH="1" rot="10800000">
              <a:off x="3486925" y="1918250"/>
              <a:ext cx="7416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79" name="Google Shape;3079;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80" name="Google Shape;3080;p54"/>
            <p:cNvCxnSpPr/>
            <p:nvPr/>
          </p:nvCxnSpPr>
          <p:spPr>
            <a:xfrm>
              <a:off x="2725450" y="576000"/>
              <a:ext cx="14103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081" name="Google Shape;3081;p54"/>
            <p:cNvCxnSpPr/>
            <p:nvPr/>
          </p:nvCxnSpPr>
          <p:spPr>
            <a:xfrm flipH="1" rot="10800000">
              <a:off x="756500" y="578275"/>
              <a:ext cx="1705500" cy="10488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082" name="Google Shape;3082;p54"/>
            <p:cNvCxnSpPr/>
            <p:nvPr/>
          </p:nvCxnSpPr>
          <p:spPr>
            <a:xfrm>
              <a:off x="760067" y="1625791"/>
              <a:ext cx="1688700" cy="9750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083" name="Google Shape;3083;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4" name="Google Shape;3084;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085" name="Google Shape;3085;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1" name="Google Shape;3091;p54"/>
          <p:cNvGrpSpPr/>
          <p:nvPr/>
        </p:nvGrpSpPr>
        <p:grpSpPr>
          <a:xfrm>
            <a:off x="3891045" y="6792248"/>
            <a:ext cx="2438446" cy="835250"/>
            <a:chOff x="6895650" y="3126697"/>
            <a:chExt cx="1436662" cy="492105"/>
          </a:xfrm>
        </p:grpSpPr>
        <p:sp>
          <p:nvSpPr>
            <p:cNvPr id="3092" name="Google Shape;3092;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7" name="Google Shape;3097;p54"/>
            <p:cNvGrpSpPr/>
            <p:nvPr/>
          </p:nvGrpSpPr>
          <p:grpSpPr>
            <a:xfrm>
              <a:off x="6995957" y="3335810"/>
              <a:ext cx="1230393" cy="71754"/>
              <a:chOff x="6995957" y="3287964"/>
              <a:chExt cx="1230393" cy="71754"/>
            </a:xfrm>
          </p:grpSpPr>
          <p:sp>
            <p:nvSpPr>
              <p:cNvPr id="3098" name="Google Shape;3098;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3" name="Google Shape;3103;p54"/>
          <p:cNvGrpSpPr/>
          <p:nvPr/>
        </p:nvGrpSpPr>
        <p:grpSpPr>
          <a:xfrm>
            <a:off x="3932148" y="4749092"/>
            <a:ext cx="2356240" cy="1091717"/>
            <a:chOff x="634175" y="2986275"/>
            <a:chExt cx="3147949" cy="1458344"/>
          </a:xfrm>
        </p:grpSpPr>
        <p:cxnSp>
          <p:nvCxnSpPr>
            <p:cNvPr id="3104" name="Google Shape;3104;p54"/>
            <p:cNvCxnSpPr>
              <a:stCxn id="3105" idx="4"/>
              <a:endCxn id="310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07" name="Google Shape;3107;p54"/>
            <p:cNvCxnSpPr>
              <a:stCxn id="3106" idx="0"/>
              <a:endCxn id="310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09" name="Google Shape;3109;p54"/>
            <p:cNvCxnSpPr>
              <a:stCxn id="3108" idx="4"/>
              <a:endCxn id="311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11" name="Google Shape;3111;p54"/>
            <p:cNvCxnSpPr>
              <a:stCxn id="3110" idx="0"/>
              <a:endCxn id="311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12" name="Google Shape;3112;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8" name="Google Shape;3108;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5" name="Google Shape;3105;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10" name="Google Shape;3110;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06" name="Google Shape;3106;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13" name="Google Shape;3113;p54"/>
          <p:cNvGrpSpPr/>
          <p:nvPr/>
        </p:nvGrpSpPr>
        <p:grpSpPr>
          <a:xfrm>
            <a:off x="1230566" y="3688427"/>
            <a:ext cx="1451623" cy="724303"/>
            <a:chOff x="724986" y="3605478"/>
            <a:chExt cx="1368681" cy="682918"/>
          </a:xfrm>
        </p:grpSpPr>
        <p:grpSp>
          <p:nvGrpSpPr>
            <p:cNvPr id="3114" name="Google Shape;3114;p54"/>
            <p:cNvGrpSpPr/>
            <p:nvPr/>
          </p:nvGrpSpPr>
          <p:grpSpPr>
            <a:xfrm>
              <a:off x="1289102" y="3823629"/>
              <a:ext cx="240442" cy="250435"/>
              <a:chOff x="-165066" y="3843615"/>
              <a:chExt cx="221259" cy="230455"/>
            </a:xfrm>
          </p:grpSpPr>
          <p:sp>
            <p:nvSpPr>
              <p:cNvPr id="3115" name="Google Shape;3115;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5" name="Google Shape;3135;p54"/>
            <p:cNvGrpSpPr/>
            <p:nvPr/>
          </p:nvGrpSpPr>
          <p:grpSpPr>
            <a:xfrm>
              <a:off x="724986" y="3605478"/>
              <a:ext cx="1368681" cy="682918"/>
              <a:chOff x="724986" y="3605478"/>
              <a:chExt cx="1368681" cy="682918"/>
            </a:xfrm>
          </p:grpSpPr>
          <p:grpSp>
            <p:nvGrpSpPr>
              <p:cNvPr id="3136" name="Google Shape;3136;p54"/>
              <p:cNvGrpSpPr/>
              <p:nvPr/>
            </p:nvGrpSpPr>
            <p:grpSpPr>
              <a:xfrm>
                <a:off x="1498221" y="4047614"/>
                <a:ext cx="529172" cy="240783"/>
                <a:chOff x="1498221" y="4047614"/>
                <a:chExt cx="529172" cy="240783"/>
              </a:xfrm>
            </p:grpSpPr>
            <p:grpSp>
              <p:nvGrpSpPr>
                <p:cNvPr id="3137" name="Google Shape;3137;p54"/>
                <p:cNvGrpSpPr/>
                <p:nvPr/>
              </p:nvGrpSpPr>
              <p:grpSpPr>
                <a:xfrm>
                  <a:off x="1826655" y="4224370"/>
                  <a:ext cx="200738" cy="25631"/>
                  <a:chOff x="1826655" y="4224370"/>
                  <a:chExt cx="200738" cy="25631"/>
                </a:xfrm>
              </p:grpSpPr>
              <p:sp>
                <p:nvSpPr>
                  <p:cNvPr id="3138" name="Google Shape;3138;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0" name="Google Shape;3140;p54"/>
                <p:cNvGrpSpPr/>
                <p:nvPr/>
              </p:nvGrpSpPr>
              <p:grpSpPr>
                <a:xfrm>
                  <a:off x="1498221" y="4047614"/>
                  <a:ext cx="328444" cy="240783"/>
                  <a:chOff x="1498221" y="4047614"/>
                  <a:chExt cx="328444" cy="240783"/>
                </a:xfrm>
              </p:grpSpPr>
              <p:sp>
                <p:nvSpPr>
                  <p:cNvPr id="3141" name="Google Shape;3141;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2" name="Google Shape;3142;p54"/>
                  <p:cNvGrpSpPr/>
                  <p:nvPr/>
                </p:nvGrpSpPr>
                <p:grpSpPr>
                  <a:xfrm>
                    <a:off x="1498221" y="4047614"/>
                    <a:ext cx="150566" cy="190416"/>
                    <a:chOff x="1498221" y="4047614"/>
                    <a:chExt cx="150566" cy="190416"/>
                  </a:xfrm>
                </p:grpSpPr>
                <p:sp>
                  <p:nvSpPr>
                    <p:cNvPr id="3143" name="Google Shape;3143;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45" name="Google Shape;3145;p54"/>
              <p:cNvGrpSpPr/>
              <p:nvPr/>
            </p:nvGrpSpPr>
            <p:grpSpPr>
              <a:xfrm>
                <a:off x="1560718" y="3800594"/>
                <a:ext cx="532948" cy="302090"/>
                <a:chOff x="1560718" y="3800594"/>
                <a:chExt cx="532948" cy="302090"/>
              </a:xfrm>
            </p:grpSpPr>
            <p:grpSp>
              <p:nvGrpSpPr>
                <p:cNvPr id="3146" name="Google Shape;3146;p54"/>
                <p:cNvGrpSpPr/>
                <p:nvPr/>
              </p:nvGrpSpPr>
              <p:grpSpPr>
                <a:xfrm>
                  <a:off x="1912179" y="3827344"/>
                  <a:ext cx="181487" cy="25631"/>
                  <a:chOff x="1912179" y="3827344"/>
                  <a:chExt cx="181487" cy="25631"/>
                </a:xfrm>
              </p:grpSpPr>
              <p:sp>
                <p:nvSpPr>
                  <p:cNvPr id="3147" name="Google Shape;3147;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4"/>
                <p:cNvGrpSpPr/>
                <p:nvPr/>
              </p:nvGrpSpPr>
              <p:grpSpPr>
                <a:xfrm>
                  <a:off x="1912179" y="4044505"/>
                  <a:ext cx="181487" cy="25622"/>
                  <a:chOff x="1912179" y="4044506"/>
                  <a:chExt cx="181487" cy="25622"/>
                </a:xfrm>
              </p:grpSpPr>
              <p:sp>
                <p:nvSpPr>
                  <p:cNvPr id="3150" name="Google Shape;3150;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54"/>
                <p:cNvGrpSpPr/>
                <p:nvPr/>
              </p:nvGrpSpPr>
              <p:grpSpPr>
                <a:xfrm>
                  <a:off x="1560718" y="3800594"/>
                  <a:ext cx="351472" cy="302090"/>
                  <a:chOff x="1560718" y="3800594"/>
                  <a:chExt cx="351472" cy="302090"/>
                </a:xfrm>
              </p:grpSpPr>
              <p:grpSp>
                <p:nvGrpSpPr>
                  <p:cNvPr id="3153" name="Google Shape;3153;p54"/>
                  <p:cNvGrpSpPr/>
                  <p:nvPr/>
                </p:nvGrpSpPr>
                <p:grpSpPr>
                  <a:xfrm>
                    <a:off x="1560718" y="3842857"/>
                    <a:ext cx="173586" cy="217131"/>
                    <a:chOff x="1560718" y="3842857"/>
                    <a:chExt cx="173586" cy="217131"/>
                  </a:xfrm>
                </p:grpSpPr>
                <p:sp>
                  <p:nvSpPr>
                    <p:cNvPr id="3154" name="Google Shape;3154;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7" name="Google Shape;3157;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59" name="Google Shape;3159;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0" name="Google Shape;3160;p54"/>
              <p:cNvGrpSpPr/>
              <p:nvPr/>
            </p:nvGrpSpPr>
            <p:grpSpPr>
              <a:xfrm>
                <a:off x="785350" y="3605478"/>
                <a:ext cx="535311" cy="249245"/>
                <a:chOff x="785350" y="3605478"/>
                <a:chExt cx="535311" cy="249245"/>
              </a:xfrm>
            </p:grpSpPr>
            <p:grpSp>
              <p:nvGrpSpPr>
                <p:cNvPr id="3161" name="Google Shape;3161;p54"/>
                <p:cNvGrpSpPr/>
                <p:nvPr/>
              </p:nvGrpSpPr>
              <p:grpSpPr>
                <a:xfrm>
                  <a:off x="785350" y="3605478"/>
                  <a:ext cx="376191" cy="102736"/>
                  <a:chOff x="785350" y="3605478"/>
                  <a:chExt cx="376191" cy="102736"/>
                </a:xfrm>
              </p:grpSpPr>
              <p:sp>
                <p:nvSpPr>
                  <p:cNvPr id="3162" name="Google Shape;3162;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54"/>
                <p:cNvGrpSpPr/>
                <p:nvPr/>
              </p:nvGrpSpPr>
              <p:grpSpPr>
                <a:xfrm>
                  <a:off x="1161530" y="3655851"/>
                  <a:ext cx="159131" cy="198872"/>
                  <a:chOff x="1161530" y="3655851"/>
                  <a:chExt cx="159131" cy="198872"/>
                </a:xfrm>
              </p:grpSpPr>
              <p:sp>
                <p:nvSpPr>
                  <p:cNvPr id="3166" name="Google Shape;3166;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8" name="Google Shape;3168;p54"/>
              <p:cNvGrpSpPr/>
              <p:nvPr/>
            </p:nvGrpSpPr>
            <p:grpSpPr>
              <a:xfrm>
                <a:off x="785350" y="4047614"/>
                <a:ext cx="535311" cy="240783"/>
                <a:chOff x="785350" y="4047614"/>
                <a:chExt cx="535311" cy="240783"/>
              </a:xfrm>
            </p:grpSpPr>
            <p:grpSp>
              <p:nvGrpSpPr>
                <p:cNvPr id="3169" name="Google Shape;3169;p54"/>
                <p:cNvGrpSpPr/>
                <p:nvPr/>
              </p:nvGrpSpPr>
              <p:grpSpPr>
                <a:xfrm>
                  <a:off x="1161636" y="4047614"/>
                  <a:ext cx="159025" cy="190415"/>
                  <a:chOff x="1161636" y="4047614"/>
                  <a:chExt cx="159025" cy="190415"/>
                </a:xfrm>
              </p:grpSpPr>
              <p:sp>
                <p:nvSpPr>
                  <p:cNvPr id="3170" name="Google Shape;3170;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54"/>
                <p:cNvGrpSpPr/>
                <p:nvPr/>
              </p:nvGrpSpPr>
              <p:grpSpPr>
                <a:xfrm>
                  <a:off x="785350" y="4185661"/>
                  <a:ext cx="376191" cy="102736"/>
                  <a:chOff x="785350" y="4185661"/>
                  <a:chExt cx="376191" cy="102736"/>
                </a:xfrm>
              </p:grpSpPr>
              <p:sp>
                <p:nvSpPr>
                  <p:cNvPr id="3173" name="Google Shape;3173;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6" name="Google Shape;3176;p54"/>
              <p:cNvGrpSpPr/>
              <p:nvPr/>
            </p:nvGrpSpPr>
            <p:grpSpPr>
              <a:xfrm>
                <a:off x="1501054" y="3605478"/>
                <a:ext cx="526340" cy="249240"/>
                <a:chOff x="1501054" y="3605478"/>
                <a:chExt cx="526340" cy="249240"/>
              </a:xfrm>
            </p:grpSpPr>
            <p:grpSp>
              <p:nvGrpSpPr>
                <p:cNvPr id="3177" name="Google Shape;3177;p54"/>
                <p:cNvGrpSpPr/>
                <p:nvPr/>
              </p:nvGrpSpPr>
              <p:grpSpPr>
                <a:xfrm>
                  <a:off x="1834208" y="3643867"/>
                  <a:ext cx="193185" cy="25622"/>
                  <a:chOff x="1834208" y="3643867"/>
                  <a:chExt cx="193185" cy="25622"/>
                </a:xfrm>
              </p:grpSpPr>
              <p:sp>
                <p:nvSpPr>
                  <p:cNvPr id="3178" name="Google Shape;3178;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0" name="Google Shape;3180;p54"/>
                <p:cNvGrpSpPr/>
                <p:nvPr/>
              </p:nvGrpSpPr>
              <p:grpSpPr>
                <a:xfrm>
                  <a:off x="1501054" y="3605478"/>
                  <a:ext cx="333165" cy="249240"/>
                  <a:chOff x="1501054" y="3605478"/>
                  <a:chExt cx="333165" cy="249240"/>
                </a:xfrm>
              </p:grpSpPr>
              <p:sp>
                <p:nvSpPr>
                  <p:cNvPr id="3181" name="Google Shape;3181;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2" name="Google Shape;3182;p54"/>
                  <p:cNvGrpSpPr/>
                  <p:nvPr/>
                </p:nvGrpSpPr>
                <p:grpSpPr>
                  <a:xfrm>
                    <a:off x="1501054" y="3655851"/>
                    <a:ext cx="155286" cy="198867"/>
                    <a:chOff x="1501054" y="3655851"/>
                    <a:chExt cx="155286" cy="198867"/>
                  </a:xfrm>
                </p:grpSpPr>
                <p:sp>
                  <p:nvSpPr>
                    <p:cNvPr id="3183" name="Google Shape;3183;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85" name="Google Shape;3185;p54"/>
              <p:cNvGrpSpPr/>
              <p:nvPr/>
            </p:nvGrpSpPr>
            <p:grpSpPr>
              <a:xfrm>
                <a:off x="724986" y="3800594"/>
                <a:ext cx="532950" cy="302090"/>
                <a:chOff x="724986" y="3800594"/>
                <a:chExt cx="532950" cy="302090"/>
              </a:xfrm>
            </p:grpSpPr>
            <p:grpSp>
              <p:nvGrpSpPr>
                <p:cNvPr id="3186" name="Google Shape;3186;p54"/>
                <p:cNvGrpSpPr/>
                <p:nvPr/>
              </p:nvGrpSpPr>
              <p:grpSpPr>
                <a:xfrm>
                  <a:off x="724986" y="4044367"/>
                  <a:ext cx="181314" cy="25626"/>
                  <a:chOff x="724986" y="4044367"/>
                  <a:chExt cx="181314" cy="25626"/>
                </a:xfrm>
              </p:grpSpPr>
              <p:sp>
                <p:nvSpPr>
                  <p:cNvPr id="3187" name="Google Shape;3187;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54"/>
                <p:cNvGrpSpPr/>
                <p:nvPr/>
              </p:nvGrpSpPr>
              <p:grpSpPr>
                <a:xfrm>
                  <a:off x="906290" y="3800594"/>
                  <a:ext cx="351646" cy="302090"/>
                  <a:chOff x="906290" y="3800594"/>
                  <a:chExt cx="351646" cy="302090"/>
                </a:xfrm>
              </p:grpSpPr>
              <p:grpSp>
                <p:nvGrpSpPr>
                  <p:cNvPr id="3190" name="Google Shape;3190;p54"/>
                  <p:cNvGrpSpPr/>
                  <p:nvPr/>
                </p:nvGrpSpPr>
                <p:grpSpPr>
                  <a:xfrm>
                    <a:off x="1084172" y="3842857"/>
                    <a:ext cx="173764" cy="217131"/>
                    <a:chOff x="1084172" y="3842857"/>
                    <a:chExt cx="173764" cy="217131"/>
                  </a:xfrm>
                </p:grpSpPr>
                <p:grpSp>
                  <p:nvGrpSpPr>
                    <p:cNvPr id="3191" name="Google Shape;3191;p54"/>
                    <p:cNvGrpSpPr/>
                    <p:nvPr/>
                  </p:nvGrpSpPr>
                  <p:grpSpPr>
                    <a:xfrm>
                      <a:off x="1156862" y="3936509"/>
                      <a:ext cx="101073" cy="25622"/>
                      <a:chOff x="1156862" y="3936509"/>
                      <a:chExt cx="101073" cy="25622"/>
                    </a:xfrm>
                  </p:grpSpPr>
                  <p:sp>
                    <p:nvSpPr>
                      <p:cNvPr id="3192" name="Google Shape;3192;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5" name="Google Shape;3195;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4"/>
                <p:cNvGrpSpPr/>
                <p:nvPr/>
              </p:nvGrpSpPr>
              <p:grpSpPr>
                <a:xfrm>
                  <a:off x="724986" y="3830189"/>
                  <a:ext cx="189533" cy="25626"/>
                  <a:chOff x="724986" y="3830189"/>
                  <a:chExt cx="189533" cy="25626"/>
                </a:xfrm>
              </p:grpSpPr>
              <p:sp>
                <p:nvSpPr>
                  <p:cNvPr id="3198" name="Google Shape;3198;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200" name="Google Shape;3200;p54"/>
          <p:cNvGrpSpPr/>
          <p:nvPr/>
        </p:nvGrpSpPr>
        <p:grpSpPr>
          <a:xfrm>
            <a:off x="1484744" y="4777731"/>
            <a:ext cx="2037277" cy="2372279"/>
            <a:chOff x="1839112" y="2209163"/>
            <a:chExt cx="1918159" cy="2233784"/>
          </a:xfrm>
        </p:grpSpPr>
        <p:sp>
          <p:nvSpPr>
            <p:cNvPr id="3201" name="Google Shape;3201;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4" name="Google Shape;3204;p54"/>
            <p:cNvCxnSpPr>
              <a:stCxn id="3202" idx="4"/>
              <a:endCxn id="320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206" name="Google Shape;3206;p54"/>
            <p:cNvCxnSpPr>
              <a:stCxn id="3205" idx="6"/>
              <a:endCxn id="320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07" name="Google Shape;3207;p54"/>
            <p:cNvCxnSpPr>
              <a:stCxn id="3203" idx="4"/>
              <a:endCxn id="320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205" name="Google Shape;3205;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0" name="Google Shape;3210;p54"/>
            <p:cNvCxnSpPr>
              <a:stCxn id="3208" idx="6"/>
              <a:endCxn id="3209" idx="2"/>
            </p:cNvCxnSpPr>
            <p:nvPr/>
          </p:nvCxnSpPr>
          <p:spPr>
            <a:xfrm>
              <a:off x="2414212" y="4155398"/>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11" name="Google Shape;3211;p54"/>
            <p:cNvCxnSpPr>
              <a:stCxn id="3201" idx="6"/>
              <a:endCxn id="320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grpSp>
      <p:grpSp>
        <p:nvGrpSpPr>
          <p:cNvPr id="3212" name="Google Shape;3212;p54"/>
          <p:cNvGrpSpPr/>
          <p:nvPr/>
        </p:nvGrpSpPr>
        <p:grpSpPr>
          <a:xfrm>
            <a:off x="1230496" y="2558015"/>
            <a:ext cx="1604976" cy="720099"/>
            <a:chOff x="1187400" y="2529299"/>
            <a:chExt cx="6769193" cy="2241903"/>
          </a:xfrm>
        </p:grpSpPr>
        <p:sp>
          <p:nvSpPr>
            <p:cNvPr id="3213" name="Google Shape;3213;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14" name="Google Shape;3214;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5" name="Google Shape;3215;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6" name="Google Shape;3216;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7" name="Google Shape;3217;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8" name="Google Shape;3218;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19" name="Google Shape;3219;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20" name="Google Shape;3220;p54"/>
            <p:cNvCxnSpPr>
              <a:stCxn id="3213" idx="2"/>
              <a:endCxn id="3214" idx="0"/>
            </p:cNvCxnSpPr>
            <p:nvPr/>
          </p:nvCxnSpPr>
          <p:spPr>
            <a:xfrm flipH="1" rot="-5400000">
              <a:off x="5228543" y="2315249"/>
              <a:ext cx="457200" cy="17703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221" name="Google Shape;3221;p54"/>
            <p:cNvCxnSpPr>
              <a:stCxn id="3215" idx="0"/>
              <a:endCxn id="3213" idx="2"/>
            </p:cNvCxnSpPr>
            <p:nvPr/>
          </p:nvCxnSpPr>
          <p:spPr>
            <a:xfrm rot="-5400000">
              <a:off x="3458247" y="2315250"/>
              <a:ext cx="457200" cy="17703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222" name="Google Shape;3222;p54"/>
            <p:cNvCxnSpPr>
              <a:stCxn id="3215" idx="2"/>
              <a:endCxn id="3217" idx="0"/>
            </p:cNvCxnSpPr>
            <p:nvPr/>
          </p:nvCxnSpPr>
          <p:spPr>
            <a:xfrm flipH="1" rot="-5400000">
              <a:off x="2995647" y="3677550"/>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223" name="Google Shape;3223;p54"/>
            <p:cNvCxnSpPr>
              <a:stCxn id="3216" idx="0"/>
              <a:endCxn id="3215" idx="2"/>
            </p:cNvCxnSpPr>
            <p:nvPr/>
          </p:nvCxnSpPr>
          <p:spPr>
            <a:xfrm rot="-5400000">
              <a:off x="2150400" y="3677551"/>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224" name="Google Shape;3224;p54"/>
            <p:cNvCxnSpPr>
              <a:stCxn id="3214" idx="2"/>
              <a:endCxn id="3219" idx="0"/>
            </p:cNvCxnSpPr>
            <p:nvPr/>
          </p:nvCxnSpPr>
          <p:spPr>
            <a:xfrm flipH="1" rot="-5400000">
              <a:off x="6536390" y="3677400"/>
              <a:ext cx="457200" cy="845400"/>
            </a:xfrm>
            <a:prstGeom prst="bentConnector3">
              <a:avLst>
                <a:gd fmla="val 49935" name="adj1"/>
              </a:avLst>
            </a:prstGeom>
            <a:noFill/>
            <a:ln cap="flat" cmpd="sng" w="9525">
              <a:solidFill>
                <a:srgbClr val="C2C2C2"/>
              </a:solidFill>
              <a:prstDash val="solid"/>
              <a:round/>
              <a:headEnd len="sm" w="sm" type="none"/>
              <a:tailEnd len="sm" w="sm" type="none"/>
            </a:ln>
          </p:spPr>
        </p:cxnSp>
        <p:cxnSp>
          <p:nvCxnSpPr>
            <p:cNvPr id="3225" name="Google Shape;3225;p54"/>
            <p:cNvCxnSpPr>
              <a:stCxn id="3218" idx="0"/>
              <a:endCxn id="3214" idx="2"/>
            </p:cNvCxnSpPr>
            <p:nvPr/>
          </p:nvCxnSpPr>
          <p:spPr>
            <a:xfrm rot="-5400000">
              <a:off x="5691000" y="3677551"/>
              <a:ext cx="457200" cy="845100"/>
            </a:xfrm>
            <a:prstGeom prst="bentConnector3">
              <a:avLst>
                <a:gd fmla="val 49935" name="adj1"/>
              </a:avLst>
            </a:prstGeom>
            <a:noFill/>
            <a:ln cap="flat" cmpd="sng" w="9525">
              <a:solidFill>
                <a:srgbClr val="C2C2C2"/>
              </a:solidFill>
              <a:prstDash val="solid"/>
              <a:round/>
              <a:headEnd len="sm" w="sm" type="none"/>
              <a:tailEnd len="sm" w="sm" type="none"/>
            </a:ln>
          </p:spPr>
        </p:cxnSp>
      </p:grpSp>
      <p:grpSp>
        <p:nvGrpSpPr>
          <p:cNvPr id="3226" name="Google Shape;3226;p54"/>
          <p:cNvGrpSpPr/>
          <p:nvPr/>
        </p:nvGrpSpPr>
        <p:grpSpPr>
          <a:xfrm>
            <a:off x="3078865" y="2459203"/>
            <a:ext cx="931340" cy="918261"/>
            <a:chOff x="2253298" y="2428317"/>
            <a:chExt cx="948701" cy="935378"/>
          </a:xfrm>
        </p:grpSpPr>
        <p:sp>
          <p:nvSpPr>
            <p:cNvPr id="3227" name="Google Shape;3227;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0" name="Google Shape;3260;p54"/>
          <p:cNvGrpSpPr/>
          <p:nvPr/>
        </p:nvGrpSpPr>
        <p:grpSpPr>
          <a:xfrm>
            <a:off x="2977904" y="3633902"/>
            <a:ext cx="1132832" cy="833532"/>
            <a:chOff x="2183288" y="3555572"/>
            <a:chExt cx="1136241" cy="835873"/>
          </a:xfrm>
        </p:grpSpPr>
        <p:sp>
          <p:nvSpPr>
            <p:cNvPr id="3261" name="Google Shape;3261;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54"/>
            <p:cNvGrpSpPr/>
            <p:nvPr/>
          </p:nvGrpSpPr>
          <p:grpSpPr>
            <a:xfrm>
              <a:off x="2205895" y="3637269"/>
              <a:ext cx="1089848" cy="724993"/>
              <a:chOff x="2205895" y="3637269"/>
              <a:chExt cx="1089848" cy="724993"/>
            </a:xfrm>
          </p:grpSpPr>
          <p:sp>
            <p:nvSpPr>
              <p:cNvPr id="3263" name="Google Shape;3263;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0" name="Google Shape;3270;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71" name="Google Shape;3271;p54"/>
            <p:cNvGrpSpPr/>
            <p:nvPr/>
          </p:nvGrpSpPr>
          <p:grpSpPr>
            <a:xfrm>
              <a:off x="3173850" y="3779426"/>
              <a:ext cx="145679" cy="70048"/>
              <a:chOff x="3173850" y="3779426"/>
              <a:chExt cx="145679" cy="70048"/>
            </a:xfrm>
          </p:grpSpPr>
          <p:cxnSp>
            <p:nvCxnSpPr>
              <p:cNvPr id="3272" name="Google Shape;3272;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73" name="Google Shape;3273;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4" name="Google Shape;3274;p54"/>
            <p:cNvGrpSpPr/>
            <p:nvPr/>
          </p:nvGrpSpPr>
          <p:grpSpPr>
            <a:xfrm>
              <a:off x="2183288" y="4139483"/>
              <a:ext cx="145133" cy="70048"/>
              <a:chOff x="2183288" y="4139483"/>
              <a:chExt cx="145133" cy="70048"/>
            </a:xfrm>
          </p:grpSpPr>
          <p:cxnSp>
            <p:nvCxnSpPr>
              <p:cNvPr id="3275" name="Google Shape;3275;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76" name="Google Shape;3276;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7" name="Google Shape;3277;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8" name="Google Shape;3278;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79" name="Google Shape;3279;p54"/>
            <p:cNvGrpSpPr/>
            <p:nvPr/>
          </p:nvGrpSpPr>
          <p:grpSpPr>
            <a:xfrm>
              <a:off x="2943836" y="4268886"/>
              <a:ext cx="60717" cy="122559"/>
              <a:chOff x="2943836" y="4268886"/>
              <a:chExt cx="60717" cy="122559"/>
            </a:xfrm>
          </p:grpSpPr>
          <p:sp>
            <p:nvSpPr>
              <p:cNvPr id="3280" name="Google Shape;3280;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1" name="Google Shape;3281;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82" name="Google Shape;3282;p54"/>
          <p:cNvGrpSpPr/>
          <p:nvPr/>
        </p:nvGrpSpPr>
        <p:grpSpPr>
          <a:xfrm>
            <a:off x="4272703" y="2911502"/>
            <a:ext cx="1675128" cy="313674"/>
            <a:chOff x="998425" y="1182125"/>
            <a:chExt cx="1065400" cy="199500"/>
          </a:xfrm>
        </p:grpSpPr>
        <p:sp>
          <p:nvSpPr>
            <p:cNvPr id="3283" name="Google Shape;3283;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8" name="Google Shape;3288;p54"/>
          <p:cNvGrpSpPr/>
          <p:nvPr/>
        </p:nvGrpSpPr>
        <p:grpSpPr>
          <a:xfrm>
            <a:off x="4272703" y="3948281"/>
            <a:ext cx="1675129" cy="525345"/>
            <a:chOff x="5194708" y="3484366"/>
            <a:chExt cx="3148148" cy="987304"/>
          </a:xfrm>
        </p:grpSpPr>
        <p:grpSp>
          <p:nvGrpSpPr>
            <p:cNvPr id="3289" name="Google Shape;3289;p54"/>
            <p:cNvGrpSpPr/>
            <p:nvPr/>
          </p:nvGrpSpPr>
          <p:grpSpPr>
            <a:xfrm>
              <a:off x="7531521" y="3484366"/>
              <a:ext cx="811335" cy="987304"/>
              <a:chOff x="3379425" y="1617275"/>
              <a:chExt cx="1090650" cy="1327200"/>
            </a:xfrm>
          </p:grpSpPr>
          <p:sp>
            <p:nvSpPr>
              <p:cNvPr id="3290" name="Google Shape;3290;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3" name="Google Shape;3293;p54"/>
            <p:cNvGrpSpPr/>
            <p:nvPr/>
          </p:nvGrpSpPr>
          <p:grpSpPr>
            <a:xfrm>
              <a:off x="6752546" y="3484366"/>
              <a:ext cx="811428" cy="987304"/>
              <a:chOff x="2332275" y="1617275"/>
              <a:chExt cx="1090775" cy="1327200"/>
            </a:xfrm>
          </p:grpSpPr>
          <p:sp>
            <p:nvSpPr>
              <p:cNvPr id="3294" name="Google Shape;3294;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4"/>
            <p:cNvGrpSpPr/>
            <p:nvPr/>
          </p:nvGrpSpPr>
          <p:grpSpPr>
            <a:xfrm>
              <a:off x="5973664" y="3484366"/>
              <a:ext cx="811335" cy="987304"/>
              <a:chOff x="1285250" y="1617275"/>
              <a:chExt cx="1090650" cy="1327200"/>
            </a:xfrm>
          </p:grpSpPr>
          <p:sp>
            <p:nvSpPr>
              <p:cNvPr id="3298" name="Google Shape;3298;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1" name="Google Shape;3301;p54"/>
            <p:cNvGrpSpPr/>
            <p:nvPr/>
          </p:nvGrpSpPr>
          <p:grpSpPr>
            <a:xfrm>
              <a:off x="5194708" y="3484366"/>
              <a:ext cx="811409" cy="987304"/>
              <a:chOff x="238125" y="1617275"/>
              <a:chExt cx="1090750" cy="1327200"/>
            </a:xfrm>
          </p:grpSpPr>
          <p:sp>
            <p:nvSpPr>
              <p:cNvPr id="3302" name="Google Shape;3302;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5" name="Google Shape;3305;p54"/>
          <p:cNvGrpSpPr/>
          <p:nvPr/>
        </p:nvGrpSpPr>
        <p:grpSpPr>
          <a:xfrm>
            <a:off x="4301280" y="3412936"/>
            <a:ext cx="1617976" cy="346616"/>
            <a:chOff x="1808063" y="4294338"/>
            <a:chExt cx="3370782" cy="721817"/>
          </a:xfrm>
        </p:grpSpPr>
        <p:sp>
          <p:nvSpPr>
            <p:cNvPr id="3306" name="Google Shape;3306;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54"/>
          <p:cNvGrpSpPr/>
          <p:nvPr/>
        </p:nvGrpSpPr>
        <p:grpSpPr>
          <a:xfrm>
            <a:off x="4284181" y="2351318"/>
            <a:ext cx="1652173" cy="391517"/>
            <a:chOff x="3512551" y="2358270"/>
            <a:chExt cx="1597383" cy="378533"/>
          </a:xfrm>
        </p:grpSpPr>
        <p:cxnSp>
          <p:nvCxnSpPr>
            <p:cNvPr id="3317" name="Google Shape;3317;p54"/>
            <p:cNvCxnSpPr>
              <a:stCxn id="3318" idx="6"/>
              <a:endCxn id="331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20" name="Google Shape;3320;p54"/>
            <p:cNvGrpSpPr/>
            <p:nvPr/>
          </p:nvGrpSpPr>
          <p:grpSpPr>
            <a:xfrm>
              <a:off x="3512551" y="2358270"/>
              <a:ext cx="225647" cy="307714"/>
              <a:chOff x="2182679" y="2004714"/>
              <a:chExt cx="792300" cy="1080458"/>
            </a:xfrm>
          </p:grpSpPr>
          <p:cxnSp>
            <p:nvCxnSpPr>
              <p:cNvPr id="3321" name="Google Shape;3321;p54"/>
              <p:cNvCxnSpPr>
                <a:stCxn id="332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18" name="Google Shape;3318;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4"/>
            <p:cNvGrpSpPr/>
            <p:nvPr/>
          </p:nvGrpSpPr>
          <p:grpSpPr>
            <a:xfrm>
              <a:off x="3969644" y="2440153"/>
              <a:ext cx="225853" cy="296651"/>
              <a:chOff x="3775710" y="1729289"/>
              <a:chExt cx="136500" cy="179289"/>
            </a:xfrm>
          </p:grpSpPr>
          <p:cxnSp>
            <p:nvCxnSpPr>
              <p:cNvPr id="3324" name="Google Shape;3324;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25" name="Google Shape;3325;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7" name="Google Shape;3327;p54"/>
            <p:cNvGrpSpPr/>
            <p:nvPr/>
          </p:nvGrpSpPr>
          <p:grpSpPr>
            <a:xfrm>
              <a:off x="4427051" y="2358270"/>
              <a:ext cx="225647" cy="307714"/>
              <a:chOff x="5393704" y="2004714"/>
              <a:chExt cx="792300" cy="1080458"/>
            </a:xfrm>
          </p:grpSpPr>
          <p:cxnSp>
            <p:nvCxnSpPr>
              <p:cNvPr id="3328" name="Google Shape;3328;p54"/>
              <p:cNvCxnSpPr>
                <a:stCxn id="332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30" name="Google Shape;3330;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1" name="Google Shape;3331;p54"/>
            <p:cNvGrpSpPr/>
            <p:nvPr/>
          </p:nvGrpSpPr>
          <p:grpSpPr>
            <a:xfrm>
              <a:off x="4884287" y="2440252"/>
              <a:ext cx="225647" cy="296532"/>
              <a:chOff x="6999166" y="2292572"/>
              <a:chExt cx="792300" cy="1041192"/>
            </a:xfrm>
          </p:grpSpPr>
          <p:cxnSp>
            <p:nvCxnSpPr>
              <p:cNvPr id="3332" name="Google Shape;3332;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19" name="Google Shape;3319;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4" name="Google Shape;3334;p54"/>
          <p:cNvGrpSpPr/>
          <p:nvPr/>
        </p:nvGrpSpPr>
        <p:grpSpPr>
          <a:xfrm>
            <a:off x="4259265" y="1114385"/>
            <a:ext cx="1702006" cy="161000"/>
            <a:chOff x="238125" y="2506075"/>
            <a:chExt cx="7115411" cy="673075"/>
          </a:xfrm>
        </p:grpSpPr>
        <p:sp>
          <p:nvSpPr>
            <p:cNvPr id="3335" name="Google Shape;3335;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54"/>
          <p:cNvGrpSpPr/>
          <p:nvPr/>
        </p:nvGrpSpPr>
        <p:grpSpPr>
          <a:xfrm>
            <a:off x="1395067" y="1100296"/>
            <a:ext cx="2680781" cy="220463"/>
            <a:chOff x="106648" y="895722"/>
            <a:chExt cx="4481413" cy="374300"/>
          </a:xfrm>
        </p:grpSpPr>
        <p:grpSp>
          <p:nvGrpSpPr>
            <p:cNvPr id="3341" name="Google Shape;3341;p54"/>
            <p:cNvGrpSpPr/>
            <p:nvPr/>
          </p:nvGrpSpPr>
          <p:grpSpPr>
            <a:xfrm>
              <a:off x="2233276" y="895722"/>
              <a:ext cx="1082667" cy="223591"/>
              <a:chOff x="4808316" y="2800065"/>
              <a:chExt cx="1999386" cy="412910"/>
            </a:xfrm>
          </p:grpSpPr>
          <p:sp>
            <p:nvSpPr>
              <p:cNvPr id="3342" name="Google Shape;3342;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54"/>
              <p:cNvGrpSpPr/>
              <p:nvPr/>
            </p:nvGrpSpPr>
            <p:grpSpPr>
              <a:xfrm>
                <a:off x="4808316" y="2800065"/>
                <a:ext cx="92400" cy="411825"/>
                <a:chOff x="845575" y="2563700"/>
                <a:chExt cx="92400" cy="411825"/>
              </a:xfrm>
            </p:grpSpPr>
            <p:cxnSp>
              <p:nvCxnSpPr>
                <p:cNvPr id="3344" name="Google Shape;3344;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45" name="Google Shape;3345;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6" name="Google Shape;3346;p54"/>
            <p:cNvGrpSpPr/>
            <p:nvPr/>
          </p:nvGrpSpPr>
          <p:grpSpPr>
            <a:xfrm>
              <a:off x="106648" y="895722"/>
              <a:ext cx="1088401" cy="223591"/>
              <a:chOff x="881025" y="2800065"/>
              <a:chExt cx="2009975" cy="412910"/>
            </a:xfrm>
          </p:grpSpPr>
          <p:sp>
            <p:nvSpPr>
              <p:cNvPr id="3347" name="Google Shape;3347;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8" name="Google Shape;3348;p54"/>
              <p:cNvGrpSpPr/>
              <p:nvPr/>
            </p:nvGrpSpPr>
            <p:grpSpPr>
              <a:xfrm>
                <a:off x="881025" y="2800065"/>
                <a:ext cx="92400" cy="411825"/>
                <a:chOff x="845575" y="2563700"/>
                <a:chExt cx="92400" cy="411825"/>
              </a:xfrm>
            </p:grpSpPr>
            <p:cxnSp>
              <p:nvCxnSpPr>
                <p:cNvPr id="3349" name="Google Shape;3349;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50" name="Google Shape;3350;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1" name="Google Shape;3351;p54"/>
            <p:cNvGrpSpPr/>
            <p:nvPr/>
          </p:nvGrpSpPr>
          <p:grpSpPr>
            <a:xfrm>
              <a:off x="1172346" y="1047018"/>
              <a:ext cx="1083151" cy="223003"/>
              <a:chOff x="2849073" y="3079467"/>
              <a:chExt cx="2000279" cy="411825"/>
            </a:xfrm>
          </p:grpSpPr>
          <p:sp>
            <p:nvSpPr>
              <p:cNvPr id="3352" name="Google Shape;3352;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54"/>
              <p:cNvGrpSpPr/>
              <p:nvPr/>
            </p:nvGrpSpPr>
            <p:grpSpPr>
              <a:xfrm rot="10800000">
                <a:off x="2849073" y="3079467"/>
                <a:ext cx="92400" cy="411825"/>
                <a:chOff x="2070100" y="2563700"/>
                <a:chExt cx="92400" cy="411825"/>
              </a:xfrm>
            </p:grpSpPr>
            <p:cxnSp>
              <p:nvCxnSpPr>
                <p:cNvPr id="3354" name="Google Shape;3354;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55" name="Google Shape;3355;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6" name="Google Shape;3356;p54"/>
            <p:cNvGrpSpPr/>
            <p:nvPr/>
          </p:nvGrpSpPr>
          <p:grpSpPr>
            <a:xfrm>
              <a:off x="3290132" y="1047018"/>
              <a:ext cx="1297929" cy="223003"/>
              <a:chOff x="6760035" y="3079467"/>
              <a:chExt cx="2396914" cy="411825"/>
            </a:xfrm>
          </p:grpSpPr>
          <p:sp>
            <p:nvSpPr>
              <p:cNvPr id="3357" name="Google Shape;3357;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8" name="Google Shape;3358;p54"/>
              <p:cNvGrpSpPr/>
              <p:nvPr/>
            </p:nvGrpSpPr>
            <p:grpSpPr>
              <a:xfrm rot="10800000">
                <a:off x="6760035" y="3079467"/>
                <a:ext cx="92400" cy="411825"/>
                <a:chOff x="2070100" y="2563700"/>
                <a:chExt cx="92400" cy="411825"/>
              </a:xfrm>
            </p:grpSpPr>
            <p:cxnSp>
              <p:nvCxnSpPr>
                <p:cNvPr id="3359" name="Google Shape;3359;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60" name="Google Shape;3360;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61" name="Google Shape;3361;p54"/>
          <p:cNvGrpSpPr/>
          <p:nvPr/>
        </p:nvGrpSpPr>
        <p:grpSpPr>
          <a:xfrm>
            <a:off x="3910217" y="6006875"/>
            <a:ext cx="2400100" cy="562163"/>
            <a:chOff x="1247650" y="2075423"/>
            <a:chExt cx="6648477" cy="1557238"/>
          </a:xfrm>
        </p:grpSpPr>
        <p:sp>
          <p:nvSpPr>
            <p:cNvPr id="3362" name="Google Shape;3362;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54"/>
          <p:cNvGrpSpPr/>
          <p:nvPr/>
        </p:nvGrpSpPr>
        <p:grpSpPr>
          <a:xfrm>
            <a:off x="3046478" y="1440978"/>
            <a:ext cx="996086" cy="806050"/>
            <a:chOff x="803162" y="1474292"/>
            <a:chExt cx="1086719" cy="879487"/>
          </a:xfrm>
        </p:grpSpPr>
        <p:grpSp>
          <p:nvGrpSpPr>
            <p:cNvPr id="3369" name="Google Shape;3369;p54"/>
            <p:cNvGrpSpPr/>
            <p:nvPr/>
          </p:nvGrpSpPr>
          <p:grpSpPr>
            <a:xfrm>
              <a:off x="803162" y="1625948"/>
              <a:ext cx="445856" cy="576579"/>
              <a:chOff x="803162" y="1625948"/>
              <a:chExt cx="445856" cy="576579"/>
            </a:xfrm>
          </p:grpSpPr>
          <p:sp>
            <p:nvSpPr>
              <p:cNvPr id="3370" name="Google Shape;3370;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1" name="Google Shape;3371;p54"/>
              <p:cNvGrpSpPr/>
              <p:nvPr/>
            </p:nvGrpSpPr>
            <p:grpSpPr>
              <a:xfrm>
                <a:off x="1056023" y="1625948"/>
                <a:ext cx="192995" cy="576579"/>
                <a:chOff x="1056023" y="1625948"/>
                <a:chExt cx="192995" cy="576579"/>
              </a:xfrm>
            </p:grpSpPr>
            <p:sp>
              <p:nvSpPr>
                <p:cNvPr id="3372" name="Google Shape;3372;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7" name="Google Shape;3377;p54"/>
            <p:cNvGrpSpPr/>
            <p:nvPr/>
          </p:nvGrpSpPr>
          <p:grpSpPr>
            <a:xfrm>
              <a:off x="1371406" y="1474292"/>
              <a:ext cx="518475" cy="879487"/>
              <a:chOff x="1398231" y="1474292"/>
              <a:chExt cx="518475" cy="879487"/>
            </a:xfrm>
          </p:grpSpPr>
          <p:grpSp>
            <p:nvGrpSpPr>
              <p:cNvPr id="3378" name="Google Shape;3378;p54"/>
              <p:cNvGrpSpPr/>
              <p:nvPr/>
            </p:nvGrpSpPr>
            <p:grpSpPr>
              <a:xfrm>
                <a:off x="1398231" y="1474292"/>
                <a:ext cx="518475" cy="341643"/>
                <a:chOff x="1398231" y="1474292"/>
                <a:chExt cx="518475" cy="341643"/>
              </a:xfrm>
            </p:grpSpPr>
            <p:sp>
              <p:nvSpPr>
                <p:cNvPr id="3379" name="Google Shape;3379;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0" name="Google Shape;3380;p54"/>
                <p:cNvGrpSpPr/>
                <p:nvPr/>
              </p:nvGrpSpPr>
              <p:grpSpPr>
                <a:xfrm>
                  <a:off x="1616453" y="1474292"/>
                  <a:ext cx="300253" cy="341643"/>
                  <a:chOff x="1616453" y="1475379"/>
                  <a:chExt cx="300253" cy="341643"/>
                </a:xfrm>
              </p:grpSpPr>
              <p:sp>
                <p:nvSpPr>
                  <p:cNvPr id="3381" name="Google Shape;3381;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8" name="Google Shape;3388;p54"/>
                  <p:cNvGrpSpPr/>
                  <p:nvPr/>
                </p:nvGrpSpPr>
                <p:grpSpPr>
                  <a:xfrm>
                    <a:off x="1839639" y="1475379"/>
                    <a:ext cx="77067" cy="341643"/>
                    <a:chOff x="1839639" y="1475379"/>
                    <a:chExt cx="77067" cy="341643"/>
                  </a:xfrm>
                </p:grpSpPr>
                <p:sp>
                  <p:nvSpPr>
                    <p:cNvPr id="3389" name="Google Shape;3389;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91" name="Google Shape;3391;p54"/>
              <p:cNvGrpSpPr/>
              <p:nvPr/>
            </p:nvGrpSpPr>
            <p:grpSpPr>
              <a:xfrm>
                <a:off x="1398451" y="2012951"/>
                <a:ext cx="518255" cy="340828"/>
                <a:chOff x="1398451" y="2012951"/>
                <a:chExt cx="518255" cy="340828"/>
              </a:xfrm>
            </p:grpSpPr>
            <p:sp>
              <p:nvSpPr>
                <p:cNvPr id="3392" name="Google Shape;3392;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3" name="Google Shape;3393;p54"/>
                <p:cNvGrpSpPr/>
                <p:nvPr/>
              </p:nvGrpSpPr>
              <p:grpSpPr>
                <a:xfrm>
                  <a:off x="1616453" y="2012951"/>
                  <a:ext cx="300253" cy="340828"/>
                  <a:chOff x="1616453" y="2013538"/>
                  <a:chExt cx="300253" cy="340828"/>
                </a:xfrm>
              </p:grpSpPr>
              <p:sp>
                <p:nvSpPr>
                  <p:cNvPr id="3394" name="Google Shape;3394;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1" name="Google Shape;3401;p54"/>
                  <p:cNvGrpSpPr/>
                  <p:nvPr/>
                </p:nvGrpSpPr>
                <p:grpSpPr>
                  <a:xfrm>
                    <a:off x="1839639" y="2013538"/>
                    <a:ext cx="77067" cy="340828"/>
                    <a:chOff x="1839639" y="2013538"/>
                    <a:chExt cx="77067" cy="340828"/>
                  </a:xfrm>
                </p:grpSpPr>
                <p:sp>
                  <p:nvSpPr>
                    <p:cNvPr id="3402" name="Google Shape;3402;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04" name="Google Shape;3404;p54"/>
          <p:cNvGrpSpPr/>
          <p:nvPr/>
        </p:nvGrpSpPr>
        <p:grpSpPr>
          <a:xfrm>
            <a:off x="3969593" y="8837208"/>
            <a:ext cx="2281350" cy="754500"/>
            <a:chOff x="6853641" y="2534077"/>
            <a:chExt cx="1515545" cy="501229"/>
          </a:xfrm>
        </p:grpSpPr>
        <p:grpSp>
          <p:nvGrpSpPr>
            <p:cNvPr id="3405" name="Google Shape;3405;p54"/>
            <p:cNvGrpSpPr/>
            <p:nvPr/>
          </p:nvGrpSpPr>
          <p:grpSpPr>
            <a:xfrm>
              <a:off x="6853641" y="2618923"/>
              <a:ext cx="1515545" cy="324556"/>
              <a:chOff x="6853641" y="2618923"/>
              <a:chExt cx="1515545" cy="324556"/>
            </a:xfrm>
          </p:grpSpPr>
          <p:sp>
            <p:nvSpPr>
              <p:cNvPr id="3406" name="Google Shape;3406;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1" name="Google Shape;3411;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54"/>
          <p:cNvGrpSpPr/>
          <p:nvPr/>
        </p:nvGrpSpPr>
        <p:grpSpPr>
          <a:xfrm>
            <a:off x="1446701" y="8918924"/>
            <a:ext cx="2113363" cy="522880"/>
            <a:chOff x="4234950" y="2101012"/>
            <a:chExt cx="4219974" cy="1044090"/>
          </a:xfrm>
        </p:grpSpPr>
        <p:sp>
          <p:nvSpPr>
            <p:cNvPr id="3417" name="Google Shape;3417;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54"/>
          <p:cNvGrpSpPr/>
          <p:nvPr/>
        </p:nvGrpSpPr>
        <p:grpSpPr>
          <a:xfrm>
            <a:off x="3969861" y="7773544"/>
            <a:ext cx="2280813" cy="938106"/>
            <a:chOff x="6777990" y="3710194"/>
            <a:chExt cx="1646915" cy="677382"/>
          </a:xfrm>
        </p:grpSpPr>
        <p:grpSp>
          <p:nvGrpSpPr>
            <p:cNvPr id="3434" name="Google Shape;3434;p54"/>
            <p:cNvGrpSpPr/>
            <p:nvPr/>
          </p:nvGrpSpPr>
          <p:grpSpPr>
            <a:xfrm>
              <a:off x="6777990" y="3874492"/>
              <a:ext cx="411129" cy="513083"/>
              <a:chOff x="6777990" y="3874492"/>
              <a:chExt cx="411129" cy="513083"/>
            </a:xfrm>
          </p:grpSpPr>
          <p:cxnSp>
            <p:nvCxnSpPr>
              <p:cNvPr id="3435" name="Google Shape;3435;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6" name="Google Shape;3436;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7" name="Google Shape;3437;p54"/>
            <p:cNvGrpSpPr/>
            <p:nvPr/>
          </p:nvGrpSpPr>
          <p:grpSpPr>
            <a:xfrm>
              <a:off x="7188425" y="3710194"/>
              <a:ext cx="411123" cy="520535"/>
              <a:chOff x="7188425" y="3710194"/>
              <a:chExt cx="411123" cy="520535"/>
            </a:xfrm>
          </p:grpSpPr>
          <p:cxnSp>
            <p:nvCxnSpPr>
              <p:cNvPr id="3438" name="Google Shape;3438;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39" name="Google Shape;3439;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54"/>
            <p:cNvGrpSpPr/>
            <p:nvPr/>
          </p:nvGrpSpPr>
          <p:grpSpPr>
            <a:xfrm>
              <a:off x="7603341" y="3874492"/>
              <a:ext cx="411474" cy="513083"/>
              <a:chOff x="7603341" y="3874492"/>
              <a:chExt cx="411474" cy="513083"/>
            </a:xfrm>
          </p:grpSpPr>
          <p:cxnSp>
            <p:nvCxnSpPr>
              <p:cNvPr id="3441" name="Google Shape;3441;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42" name="Google Shape;3442;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3" name="Google Shape;3443;p54"/>
            <p:cNvGrpSpPr/>
            <p:nvPr/>
          </p:nvGrpSpPr>
          <p:grpSpPr>
            <a:xfrm>
              <a:off x="8013776" y="3722847"/>
              <a:ext cx="411129" cy="507881"/>
              <a:chOff x="8013776" y="3722847"/>
              <a:chExt cx="411129" cy="507881"/>
            </a:xfrm>
          </p:grpSpPr>
          <p:cxnSp>
            <p:nvCxnSpPr>
              <p:cNvPr id="3444" name="Google Shape;3444;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45" name="Google Shape;3445;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6" name="Google Shape;3446;p54"/>
          <p:cNvGrpSpPr/>
          <p:nvPr/>
        </p:nvGrpSpPr>
        <p:grpSpPr>
          <a:xfrm>
            <a:off x="1554993" y="7415645"/>
            <a:ext cx="1896779" cy="1361470"/>
            <a:chOff x="5190863" y="2824811"/>
            <a:chExt cx="1544860" cy="1108869"/>
          </a:xfrm>
        </p:grpSpPr>
        <p:grpSp>
          <p:nvGrpSpPr>
            <p:cNvPr id="3447" name="Google Shape;3447;p54"/>
            <p:cNvGrpSpPr/>
            <p:nvPr/>
          </p:nvGrpSpPr>
          <p:grpSpPr>
            <a:xfrm>
              <a:off x="5938695" y="3176919"/>
              <a:ext cx="685761" cy="404739"/>
              <a:chOff x="5938695" y="3176919"/>
              <a:chExt cx="685761" cy="404739"/>
            </a:xfrm>
          </p:grpSpPr>
          <p:grpSp>
            <p:nvGrpSpPr>
              <p:cNvPr id="3448" name="Google Shape;3448;p54"/>
              <p:cNvGrpSpPr/>
              <p:nvPr/>
            </p:nvGrpSpPr>
            <p:grpSpPr>
              <a:xfrm>
                <a:off x="5938695" y="3176919"/>
                <a:ext cx="685761" cy="404739"/>
                <a:chOff x="5938695" y="3176919"/>
                <a:chExt cx="685761" cy="404739"/>
              </a:xfrm>
            </p:grpSpPr>
            <p:sp>
              <p:nvSpPr>
                <p:cNvPr id="3449" name="Google Shape;3449;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1" name="Google Shape;3451;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2" name="Google Shape;3452;p54"/>
            <p:cNvGrpSpPr/>
            <p:nvPr/>
          </p:nvGrpSpPr>
          <p:grpSpPr>
            <a:xfrm>
              <a:off x="5305233" y="3176835"/>
              <a:ext cx="685971" cy="404655"/>
              <a:chOff x="5305233" y="3176835"/>
              <a:chExt cx="685971" cy="404655"/>
            </a:xfrm>
          </p:grpSpPr>
          <p:grpSp>
            <p:nvGrpSpPr>
              <p:cNvPr id="3453" name="Google Shape;3453;p54"/>
              <p:cNvGrpSpPr/>
              <p:nvPr/>
            </p:nvGrpSpPr>
            <p:grpSpPr>
              <a:xfrm>
                <a:off x="5305233" y="3176835"/>
                <a:ext cx="685971" cy="404655"/>
                <a:chOff x="5305233" y="3176835"/>
                <a:chExt cx="685971" cy="404655"/>
              </a:xfrm>
            </p:grpSpPr>
            <p:sp>
              <p:nvSpPr>
                <p:cNvPr id="3454" name="Google Shape;3454;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6" name="Google Shape;3456;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7" name="Google Shape;3457;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8" name="Google Shape;3458;p54"/>
            <p:cNvGrpSpPr/>
            <p:nvPr/>
          </p:nvGrpSpPr>
          <p:grpSpPr>
            <a:xfrm>
              <a:off x="5657361" y="2824811"/>
              <a:ext cx="1078361" cy="404655"/>
              <a:chOff x="5657361" y="2824811"/>
              <a:chExt cx="1078361" cy="404655"/>
            </a:xfrm>
          </p:grpSpPr>
          <p:grpSp>
            <p:nvGrpSpPr>
              <p:cNvPr id="3459" name="Google Shape;3459;p54"/>
              <p:cNvGrpSpPr/>
              <p:nvPr/>
            </p:nvGrpSpPr>
            <p:grpSpPr>
              <a:xfrm>
                <a:off x="5657361" y="2824811"/>
                <a:ext cx="1078361" cy="404655"/>
                <a:chOff x="5657361" y="2824811"/>
                <a:chExt cx="1078361" cy="404655"/>
              </a:xfrm>
            </p:grpSpPr>
            <p:grpSp>
              <p:nvGrpSpPr>
                <p:cNvPr id="3460" name="Google Shape;3460;p54"/>
                <p:cNvGrpSpPr/>
                <p:nvPr/>
              </p:nvGrpSpPr>
              <p:grpSpPr>
                <a:xfrm>
                  <a:off x="5938485" y="2824811"/>
                  <a:ext cx="797237" cy="404655"/>
                  <a:chOff x="5938485" y="2824811"/>
                  <a:chExt cx="797237" cy="404655"/>
                </a:xfrm>
              </p:grpSpPr>
              <p:sp>
                <p:nvSpPr>
                  <p:cNvPr id="3461" name="Google Shape;3461;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3" name="Google Shape;3463;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4" name="Google Shape;3464;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54"/>
            <p:cNvGrpSpPr/>
            <p:nvPr/>
          </p:nvGrpSpPr>
          <p:grpSpPr>
            <a:xfrm>
              <a:off x="5190863" y="3528942"/>
              <a:ext cx="1078026" cy="404739"/>
              <a:chOff x="5190863" y="3528942"/>
              <a:chExt cx="1078026" cy="404739"/>
            </a:xfrm>
          </p:grpSpPr>
          <p:sp>
            <p:nvSpPr>
              <p:cNvPr id="3466" name="Google Shape;3466;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54"/>
              <p:cNvGrpSpPr/>
              <p:nvPr/>
            </p:nvGrpSpPr>
            <p:grpSpPr>
              <a:xfrm>
                <a:off x="5190863" y="3528942"/>
                <a:ext cx="1078026" cy="404739"/>
                <a:chOff x="5190863" y="3528942"/>
                <a:chExt cx="1078026" cy="404739"/>
              </a:xfrm>
            </p:grpSpPr>
            <p:sp>
              <p:nvSpPr>
                <p:cNvPr id="3468" name="Google Shape;3468;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0" name="Google Shape;3470;p54"/>
          <p:cNvGrpSpPr/>
          <p:nvPr/>
        </p:nvGrpSpPr>
        <p:grpSpPr>
          <a:xfrm>
            <a:off x="4272333" y="1422629"/>
            <a:ext cx="1675870" cy="758251"/>
            <a:chOff x="3530532" y="1496185"/>
            <a:chExt cx="1562000" cy="706730"/>
          </a:xfrm>
        </p:grpSpPr>
        <p:cxnSp>
          <p:nvCxnSpPr>
            <p:cNvPr id="3471" name="Google Shape;3471;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72" name="Google Shape;3472;p54"/>
            <p:cNvGrpSpPr/>
            <p:nvPr/>
          </p:nvGrpSpPr>
          <p:grpSpPr>
            <a:xfrm>
              <a:off x="3530532" y="1496185"/>
              <a:ext cx="323430" cy="463587"/>
              <a:chOff x="3530532" y="1496185"/>
              <a:chExt cx="323430" cy="463587"/>
            </a:xfrm>
          </p:grpSpPr>
          <p:grpSp>
            <p:nvGrpSpPr>
              <p:cNvPr id="3473" name="Google Shape;3473;p54"/>
              <p:cNvGrpSpPr/>
              <p:nvPr/>
            </p:nvGrpSpPr>
            <p:grpSpPr>
              <a:xfrm>
                <a:off x="3567462" y="1496185"/>
                <a:ext cx="286500" cy="361376"/>
                <a:chOff x="3567462" y="1496185"/>
                <a:chExt cx="286500" cy="361376"/>
              </a:xfrm>
            </p:grpSpPr>
            <p:cxnSp>
              <p:nvCxnSpPr>
                <p:cNvPr id="3474" name="Google Shape;3474;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75" name="Google Shape;3475;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6" name="Google Shape;3476;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7" name="Google Shape;3477;p54"/>
            <p:cNvGrpSpPr/>
            <p:nvPr/>
          </p:nvGrpSpPr>
          <p:grpSpPr>
            <a:xfrm>
              <a:off x="3891569" y="1779209"/>
              <a:ext cx="323945" cy="423706"/>
              <a:chOff x="3891569" y="1779209"/>
              <a:chExt cx="323945" cy="423706"/>
            </a:xfrm>
          </p:grpSpPr>
          <p:grpSp>
            <p:nvGrpSpPr>
              <p:cNvPr id="3478" name="Google Shape;3478;p54"/>
              <p:cNvGrpSpPr/>
              <p:nvPr/>
            </p:nvGrpSpPr>
            <p:grpSpPr>
              <a:xfrm>
                <a:off x="3929014" y="1881638"/>
                <a:ext cx="286500" cy="321278"/>
                <a:chOff x="3929014" y="1881638"/>
                <a:chExt cx="286500" cy="321278"/>
              </a:xfrm>
            </p:grpSpPr>
            <p:cxnSp>
              <p:nvCxnSpPr>
                <p:cNvPr id="3479" name="Google Shape;3479;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80" name="Google Shape;3480;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1" name="Google Shape;3481;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2" name="Google Shape;3482;p54"/>
            <p:cNvGrpSpPr/>
            <p:nvPr/>
          </p:nvGrpSpPr>
          <p:grpSpPr>
            <a:xfrm>
              <a:off x="4252606" y="1496185"/>
              <a:ext cx="324721" cy="463587"/>
              <a:chOff x="4252606" y="1496185"/>
              <a:chExt cx="324721" cy="463587"/>
            </a:xfrm>
          </p:grpSpPr>
          <p:grpSp>
            <p:nvGrpSpPr>
              <p:cNvPr id="3483" name="Google Shape;3483;p54"/>
              <p:cNvGrpSpPr/>
              <p:nvPr/>
            </p:nvGrpSpPr>
            <p:grpSpPr>
              <a:xfrm>
                <a:off x="4290828" y="1496185"/>
                <a:ext cx="286500" cy="361376"/>
                <a:chOff x="4290828" y="1496185"/>
                <a:chExt cx="286500" cy="361376"/>
              </a:xfrm>
            </p:grpSpPr>
            <p:cxnSp>
              <p:nvCxnSpPr>
                <p:cNvPr id="3484" name="Google Shape;3484;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85" name="Google Shape;3485;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6" name="Google Shape;3486;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54"/>
            <p:cNvGrpSpPr/>
            <p:nvPr/>
          </p:nvGrpSpPr>
          <p:grpSpPr>
            <a:xfrm>
              <a:off x="4613643" y="1763716"/>
              <a:ext cx="325308" cy="439200"/>
              <a:chOff x="4613643" y="1763716"/>
              <a:chExt cx="325308" cy="439200"/>
            </a:xfrm>
          </p:grpSpPr>
          <p:grpSp>
            <p:nvGrpSpPr>
              <p:cNvPr id="3488" name="Google Shape;3488;p54"/>
              <p:cNvGrpSpPr/>
              <p:nvPr/>
            </p:nvGrpSpPr>
            <p:grpSpPr>
              <a:xfrm>
                <a:off x="4652451" y="1879538"/>
                <a:ext cx="286500" cy="323378"/>
                <a:chOff x="4652451" y="1879538"/>
                <a:chExt cx="286500" cy="323378"/>
              </a:xfrm>
            </p:grpSpPr>
            <p:cxnSp>
              <p:nvCxnSpPr>
                <p:cNvPr id="3489" name="Google Shape;3489;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90" name="Google Shape;3490;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1" name="Google Shape;3491;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grpSp>
        <p:nvGrpSpPr>
          <p:cNvPr id="3496" name="Google Shape;3496;p55"/>
          <p:cNvGrpSpPr/>
          <p:nvPr/>
        </p:nvGrpSpPr>
        <p:grpSpPr>
          <a:xfrm>
            <a:off x="3867925" y="2211287"/>
            <a:ext cx="2475848" cy="1066273"/>
            <a:chOff x="3292400" y="1219146"/>
            <a:chExt cx="2615240" cy="1110239"/>
          </a:xfrm>
        </p:grpSpPr>
        <p:sp>
          <p:nvSpPr>
            <p:cNvPr id="3497" name="Google Shape;3497;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3498" name="Google Shape;3498;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499" name="Google Shape;3499;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3500" name="Google Shape;3500;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3501" name="Google Shape;3501;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3502" name="Google Shape;3502;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3503" name="Google Shape;3503;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3504" name="Google Shape;3504;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3505" name="Google Shape;3505;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3506" name="Google Shape;3506;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3507" name="Google Shape;3507;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508" name="Google Shape;3508;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3509" name="Google Shape;3509;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3510" name="Google Shape;3510;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3511" name="Google Shape;3511;p55"/>
            <p:cNvGrpSpPr/>
            <p:nvPr/>
          </p:nvGrpSpPr>
          <p:grpSpPr>
            <a:xfrm>
              <a:off x="3748438" y="1378608"/>
              <a:ext cx="2159202" cy="903971"/>
              <a:chOff x="1683525" y="2179850"/>
              <a:chExt cx="4519050" cy="2134525"/>
            </a:xfrm>
          </p:grpSpPr>
          <p:sp>
            <p:nvSpPr>
              <p:cNvPr id="3512" name="Google Shape;3512;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3" name="Google Shape;3513;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4" name="Google Shape;3514;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5" name="Google Shape;3515;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6" name="Google Shape;3516;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7" name="Google Shape;3517;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8" name="Google Shape;3518;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19" name="Google Shape;3519;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0" name="Google Shape;3520;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1" name="Google Shape;3521;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2" name="Google Shape;3522;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3523" name="Google Shape;3523;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3524" name="Google Shape;3524;p55"/>
          <p:cNvGraphicFramePr/>
          <p:nvPr/>
        </p:nvGraphicFramePr>
        <p:xfrm>
          <a:off x="3860200" y="4872100"/>
          <a:ext cx="3000000" cy="3000000"/>
        </p:xfrm>
        <a:graphic>
          <a:graphicData uri="http://schemas.openxmlformats.org/drawingml/2006/table">
            <a:tbl>
              <a:tblPr>
                <a:noFill/>
                <a:tableStyleId>{EA0DDDB5-1235-48DA-B1AF-A08BDD3A1AD8}</a:tableStyleId>
              </a:tblPr>
              <a:tblGrid>
                <a:gridCol w="862800"/>
                <a:gridCol w="382850"/>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25" name="Google Shape;3525;p55"/>
          <p:cNvGrpSpPr/>
          <p:nvPr/>
        </p:nvGrpSpPr>
        <p:grpSpPr>
          <a:xfrm>
            <a:off x="2500437" y="7479272"/>
            <a:ext cx="2519825" cy="1001454"/>
            <a:chOff x="1906114" y="789980"/>
            <a:chExt cx="1487676" cy="606868"/>
          </a:xfrm>
        </p:grpSpPr>
        <p:cxnSp>
          <p:nvCxnSpPr>
            <p:cNvPr id="3526" name="Google Shape;3526;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27" name="Google Shape;3527;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28" name="Google Shape;3528;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29" name="Google Shape;3529;p55"/>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3530" name="Google Shape;3530;p55"/>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3531" name="Google Shape;3531;p55"/>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3532" name="Google Shape;3532;p55"/>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3533" name="Google Shape;3533;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3540" name="Google Shape;3540;p55"/>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3541" name="Google Shape;3541;p55"/>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3542" name="Google Shape;3542;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3" name="Google Shape;3543;p55"/>
          <p:cNvGrpSpPr/>
          <p:nvPr/>
        </p:nvGrpSpPr>
        <p:grpSpPr>
          <a:xfrm>
            <a:off x="1208520" y="2258393"/>
            <a:ext cx="2508207" cy="1022885"/>
            <a:chOff x="749309" y="1112739"/>
            <a:chExt cx="2371603" cy="976502"/>
          </a:xfrm>
        </p:grpSpPr>
        <p:sp>
          <p:nvSpPr>
            <p:cNvPr id="3544" name="Google Shape;3544;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76" name="Google Shape;3576;p55"/>
          <p:cNvGraphicFramePr/>
          <p:nvPr/>
        </p:nvGraphicFramePr>
        <p:xfrm>
          <a:off x="1216974" y="3588475"/>
          <a:ext cx="3000000" cy="3000000"/>
        </p:xfrm>
        <a:graphic>
          <a:graphicData uri="http://schemas.openxmlformats.org/drawingml/2006/table">
            <a:tbl>
              <a:tblPr>
                <a:noFill/>
                <a:tableStyleId>{EA0DDDB5-1235-48DA-B1AF-A08BDD3A1AD8}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77" name="Google Shape;3577;p55"/>
          <p:cNvGraphicFramePr/>
          <p:nvPr/>
        </p:nvGraphicFramePr>
        <p:xfrm>
          <a:off x="1280924" y="4872100"/>
          <a:ext cx="3000000" cy="3000000"/>
        </p:xfrm>
        <a:graphic>
          <a:graphicData uri="http://schemas.openxmlformats.org/drawingml/2006/table">
            <a:tbl>
              <a:tblPr>
                <a:noFill/>
                <a:tableStyleId>{EA0DDDB5-1235-48DA-B1AF-A08BDD3A1AD8}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78" name="Google Shape;3578;p55"/>
          <p:cNvGrpSpPr/>
          <p:nvPr/>
        </p:nvGrpSpPr>
        <p:grpSpPr>
          <a:xfrm>
            <a:off x="1703905" y="5258743"/>
            <a:ext cx="1517436" cy="74460"/>
            <a:chOff x="3980086" y="2804397"/>
            <a:chExt cx="1227600" cy="66900"/>
          </a:xfrm>
        </p:grpSpPr>
        <p:sp>
          <p:nvSpPr>
            <p:cNvPr id="3579" name="Google Shape;3579;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1" name="Google Shape;3581;p55"/>
          <p:cNvGrpSpPr/>
          <p:nvPr/>
        </p:nvGrpSpPr>
        <p:grpSpPr>
          <a:xfrm>
            <a:off x="2587056" y="5551330"/>
            <a:ext cx="892956" cy="74460"/>
            <a:chOff x="3980086" y="2804397"/>
            <a:chExt cx="1227600" cy="66900"/>
          </a:xfrm>
        </p:grpSpPr>
        <p:sp>
          <p:nvSpPr>
            <p:cNvPr id="3582" name="Google Shape;3582;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5"/>
          <p:cNvGrpSpPr/>
          <p:nvPr/>
        </p:nvGrpSpPr>
        <p:grpSpPr>
          <a:xfrm>
            <a:off x="3924227" y="6095413"/>
            <a:ext cx="2363244" cy="1005943"/>
            <a:chOff x="3358415" y="3361302"/>
            <a:chExt cx="2363244" cy="1024695"/>
          </a:xfrm>
        </p:grpSpPr>
        <p:grpSp>
          <p:nvGrpSpPr>
            <p:cNvPr id="3585" name="Google Shape;3585;p55"/>
            <p:cNvGrpSpPr/>
            <p:nvPr/>
          </p:nvGrpSpPr>
          <p:grpSpPr>
            <a:xfrm>
              <a:off x="3358415" y="3361302"/>
              <a:ext cx="441300" cy="1024695"/>
              <a:chOff x="3358415" y="3361302"/>
              <a:chExt cx="441300" cy="1024695"/>
            </a:xfrm>
          </p:grpSpPr>
          <p:sp>
            <p:nvSpPr>
              <p:cNvPr id="3586" name="Google Shape;3586;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55"/>
            <p:cNvGrpSpPr/>
            <p:nvPr/>
          </p:nvGrpSpPr>
          <p:grpSpPr>
            <a:xfrm>
              <a:off x="3838901" y="3361302"/>
              <a:ext cx="441300" cy="1024695"/>
              <a:chOff x="3838901" y="3361302"/>
              <a:chExt cx="441300" cy="1024695"/>
            </a:xfrm>
          </p:grpSpPr>
          <p:sp>
            <p:nvSpPr>
              <p:cNvPr id="3593" name="Google Shape;3593;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55"/>
            <p:cNvGrpSpPr/>
            <p:nvPr/>
          </p:nvGrpSpPr>
          <p:grpSpPr>
            <a:xfrm>
              <a:off x="4319387" y="3361302"/>
              <a:ext cx="441300" cy="1024695"/>
              <a:chOff x="4319387" y="3361302"/>
              <a:chExt cx="441300" cy="1024695"/>
            </a:xfrm>
          </p:grpSpPr>
          <p:sp>
            <p:nvSpPr>
              <p:cNvPr id="3600" name="Google Shape;3600;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55"/>
            <p:cNvGrpSpPr/>
            <p:nvPr/>
          </p:nvGrpSpPr>
          <p:grpSpPr>
            <a:xfrm>
              <a:off x="4799873" y="3361302"/>
              <a:ext cx="441300" cy="1024695"/>
              <a:chOff x="4799873" y="3361302"/>
              <a:chExt cx="441300" cy="1024695"/>
            </a:xfrm>
          </p:grpSpPr>
          <p:sp>
            <p:nvSpPr>
              <p:cNvPr id="3607" name="Google Shape;3607;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3" name="Google Shape;3613;p55"/>
            <p:cNvGrpSpPr/>
            <p:nvPr/>
          </p:nvGrpSpPr>
          <p:grpSpPr>
            <a:xfrm>
              <a:off x="5280360" y="3361302"/>
              <a:ext cx="441300" cy="1024695"/>
              <a:chOff x="5280360" y="3361302"/>
              <a:chExt cx="441300" cy="1024695"/>
            </a:xfrm>
          </p:grpSpPr>
          <p:sp>
            <p:nvSpPr>
              <p:cNvPr id="3614" name="Google Shape;3614;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20" name="Google Shape;3620;p55"/>
          <p:cNvGraphicFramePr/>
          <p:nvPr/>
        </p:nvGraphicFramePr>
        <p:xfrm>
          <a:off x="3904050" y="3635987"/>
          <a:ext cx="3000000" cy="3000000"/>
        </p:xfrm>
        <a:graphic>
          <a:graphicData uri="http://schemas.openxmlformats.org/drawingml/2006/table">
            <a:tbl>
              <a:tblPr>
                <a:noFill/>
                <a:tableStyleId>{EA0DDDB5-1235-48DA-B1AF-A08BDD3A1AD8}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21" name="Google Shape;3621;p55"/>
          <p:cNvGrpSpPr/>
          <p:nvPr/>
        </p:nvGrpSpPr>
        <p:grpSpPr>
          <a:xfrm>
            <a:off x="1260817" y="6107025"/>
            <a:ext cx="2403614" cy="1005900"/>
            <a:chOff x="726450" y="3372825"/>
            <a:chExt cx="2403614" cy="1005900"/>
          </a:xfrm>
        </p:grpSpPr>
        <p:grpSp>
          <p:nvGrpSpPr>
            <p:cNvPr id="3622" name="Google Shape;3622;p55"/>
            <p:cNvGrpSpPr/>
            <p:nvPr/>
          </p:nvGrpSpPr>
          <p:grpSpPr>
            <a:xfrm>
              <a:off x="726450" y="3696000"/>
              <a:ext cx="2403614" cy="500898"/>
              <a:chOff x="726450" y="3696000"/>
              <a:chExt cx="2403614" cy="500898"/>
            </a:xfrm>
          </p:grpSpPr>
          <p:sp>
            <p:nvSpPr>
              <p:cNvPr id="3623" name="Google Shape;3623;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4" name="Google Shape;3624;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25" name="Google Shape;3625;p55"/>
            <p:cNvGrpSpPr/>
            <p:nvPr/>
          </p:nvGrpSpPr>
          <p:grpSpPr>
            <a:xfrm>
              <a:off x="1348050" y="3372825"/>
              <a:ext cx="1720425" cy="1005900"/>
              <a:chOff x="1348050" y="3372825"/>
              <a:chExt cx="1720425" cy="1005900"/>
            </a:xfrm>
          </p:grpSpPr>
          <p:sp>
            <p:nvSpPr>
              <p:cNvPr id="3626" name="Google Shape;3626;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7" name="Google Shape;3627;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8" name="Google Shape;3628;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9" name="Google Shape;3629;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30" name="Google Shape;3630;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31" name="Google Shape;3631;p55"/>
            <p:cNvGrpSpPr/>
            <p:nvPr/>
          </p:nvGrpSpPr>
          <p:grpSpPr>
            <a:xfrm>
              <a:off x="1455707" y="3731058"/>
              <a:ext cx="1491150" cy="417657"/>
              <a:chOff x="1455707" y="3731058"/>
              <a:chExt cx="1491150" cy="417657"/>
            </a:xfrm>
          </p:grpSpPr>
          <p:grpSp>
            <p:nvGrpSpPr>
              <p:cNvPr id="3632" name="Google Shape;3632;p55"/>
              <p:cNvGrpSpPr/>
              <p:nvPr/>
            </p:nvGrpSpPr>
            <p:grpSpPr>
              <a:xfrm>
                <a:off x="1472938" y="3745828"/>
                <a:ext cx="72126" cy="53788"/>
                <a:chOff x="1472938" y="3745828"/>
                <a:chExt cx="72126" cy="53788"/>
              </a:xfrm>
            </p:grpSpPr>
            <p:sp>
              <p:nvSpPr>
                <p:cNvPr id="3633" name="Google Shape;3633;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55"/>
              <p:cNvGrpSpPr/>
              <p:nvPr/>
            </p:nvGrpSpPr>
            <p:grpSpPr>
              <a:xfrm>
                <a:off x="1819181" y="4089633"/>
                <a:ext cx="72126" cy="53788"/>
                <a:chOff x="1819181" y="4089633"/>
                <a:chExt cx="72126" cy="53788"/>
              </a:xfrm>
            </p:grpSpPr>
            <p:sp>
              <p:nvSpPr>
                <p:cNvPr id="3636" name="Google Shape;3636;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55"/>
              <p:cNvGrpSpPr/>
              <p:nvPr/>
            </p:nvGrpSpPr>
            <p:grpSpPr>
              <a:xfrm>
                <a:off x="1455707" y="4084171"/>
                <a:ext cx="64321" cy="64544"/>
                <a:chOff x="1455707" y="4084171"/>
                <a:chExt cx="64321" cy="64544"/>
              </a:xfrm>
            </p:grpSpPr>
            <p:sp>
              <p:nvSpPr>
                <p:cNvPr id="3639" name="Google Shape;3639;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55"/>
              <p:cNvGrpSpPr/>
              <p:nvPr/>
            </p:nvGrpSpPr>
            <p:grpSpPr>
              <a:xfrm>
                <a:off x="1818610" y="3731058"/>
                <a:ext cx="64321" cy="64544"/>
                <a:chOff x="1818610" y="3731058"/>
                <a:chExt cx="64321" cy="64544"/>
              </a:xfrm>
            </p:grpSpPr>
            <p:sp>
              <p:nvSpPr>
                <p:cNvPr id="3642" name="Google Shape;3642;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5"/>
              <p:cNvGrpSpPr/>
              <p:nvPr/>
            </p:nvGrpSpPr>
            <p:grpSpPr>
              <a:xfrm>
                <a:off x="2172491" y="4089633"/>
                <a:ext cx="72126" cy="53788"/>
                <a:chOff x="2172491" y="4089633"/>
                <a:chExt cx="72126" cy="53788"/>
              </a:xfrm>
            </p:grpSpPr>
            <p:sp>
              <p:nvSpPr>
                <p:cNvPr id="3645" name="Google Shape;3645;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5"/>
              <p:cNvGrpSpPr/>
              <p:nvPr/>
            </p:nvGrpSpPr>
            <p:grpSpPr>
              <a:xfrm>
                <a:off x="2171920" y="3731058"/>
                <a:ext cx="64321" cy="64544"/>
                <a:chOff x="2171920" y="3731058"/>
                <a:chExt cx="64321" cy="64544"/>
              </a:xfrm>
            </p:grpSpPr>
            <p:sp>
              <p:nvSpPr>
                <p:cNvPr id="3648" name="Google Shape;3648;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55"/>
              <p:cNvGrpSpPr/>
              <p:nvPr/>
            </p:nvGrpSpPr>
            <p:grpSpPr>
              <a:xfrm>
                <a:off x="2874730" y="3745828"/>
                <a:ext cx="72126" cy="53788"/>
                <a:chOff x="2874730" y="3745828"/>
                <a:chExt cx="72126" cy="53788"/>
              </a:xfrm>
            </p:grpSpPr>
            <p:sp>
              <p:nvSpPr>
                <p:cNvPr id="3651" name="Google Shape;3651;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55"/>
              <p:cNvGrpSpPr/>
              <p:nvPr/>
            </p:nvGrpSpPr>
            <p:grpSpPr>
              <a:xfrm>
                <a:off x="2878589" y="4081481"/>
                <a:ext cx="64321" cy="64544"/>
                <a:chOff x="2878589" y="4081481"/>
                <a:chExt cx="64321" cy="64544"/>
              </a:xfrm>
            </p:grpSpPr>
            <p:sp>
              <p:nvSpPr>
                <p:cNvPr id="3654" name="Google Shape;3654;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5"/>
              <p:cNvGrpSpPr/>
              <p:nvPr/>
            </p:nvGrpSpPr>
            <p:grpSpPr>
              <a:xfrm>
                <a:off x="2525796" y="4089633"/>
                <a:ext cx="72126" cy="53788"/>
                <a:chOff x="2525796" y="4089633"/>
                <a:chExt cx="72126" cy="53788"/>
              </a:xfrm>
            </p:grpSpPr>
            <p:sp>
              <p:nvSpPr>
                <p:cNvPr id="3657" name="Google Shape;3657;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55"/>
              <p:cNvGrpSpPr/>
              <p:nvPr/>
            </p:nvGrpSpPr>
            <p:grpSpPr>
              <a:xfrm>
                <a:off x="2525225" y="3731058"/>
                <a:ext cx="64321" cy="64544"/>
                <a:chOff x="2525225" y="3731058"/>
                <a:chExt cx="64321" cy="64544"/>
              </a:xfrm>
            </p:grpSpPr>
            <p:sp>
              <p:nvSpPr>
                <p:cNvPr id="3660" name="Google Shape;3660;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512075" y="848900"/>
            <a:ext cx="6537900" cy="13251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Table</a:t>
            </a:r>
            <a:endParaRPr/>
          </a:p>
          <a:p>
            <a:pPr indent="0" lvl="0" marL="0" rtl="0" algn="ctr">
              <a:spcBef>
                <a:spcPts val="0"/>
              </a:spcBef>
              <a:spcAft>
                <a:spcPts val="0"/>
              </a:spcAft>
              <a:buNone/>
            </a:pPr>
            <a:r>
              <a:rPr lang="en"/>
              <a:t>of contents</a:t>
            </a:r>
            <a:endParaRPr/>
          </a:p>
        </p:txBody>
      </p:sp>
      <p:sp>
        <p:nvSpPr>
          <p:cNvPr id="199" name="Google Shape;199;p29"/>
          <p:cNvSpPr txBox="1"/>
          <p:nvPr>
            <p:ph idx="1" type="subTitle"/>
          </p:nvPr>
        </p:nvSpPr>
        <p:spPr>
          <a:xfrm>
            <a:off x="1221275" y="4204234"/>
            <a:ext cx="5119500" cy="18150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Recap:</a:t>
            </a:r>
            <a:endParaRPr/>
          </a:p>
          <a:p>
            <a:pPr indent="0" lvl="0" marL="0" rtl="0" algn="ctr">
              <a:spcBef>
                <a:spcPts val="0"/>
              </a:spcBef>
              <a:spcAft>
                <a:spcPts val="0"/>
              </a:spcAft>
              <a:buNone/>
            </a:pPr>
            <a:r>
              <a:rPr lang="en"/>
              <a:t>What are the geometric bodies?</a:t>
            </a:r>
            <a:endParaRPr/>
          </a:p>
        </p:txBody>
      </p:sp>
      <p:sp>
        <p:nvSpPr>
          <p:cNvPr id="200" name="Google Shape;200;p29"/>
          <p:cNvSpPr txBox="1"/>
          <p:nvPr>
            <p:ph idx="2" type="title"/>
          </p:nvPr>
        </p:nvSpPr>
        <p:spPr>
          <a:xfrm>
            <a:off x="2755444" y="3374725"/>
            <a:ext cx="2050500" cy="8295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solidFill>
                  <a:schemeClr val="accent2"/>
                </a:solidFill>
              </a:rPr>
              <a:t>01</a:t>
            </a:r>
            <a:endParaRPr>
              <a:solidFill>
                <a:schemeClr val="accent2"/>
              </a:solidFill>
            </a:endParaRPr>
          </a:p>
        </p:txBody>
      </p:sp>
      <p:sp>
        <p:nvSpPr>
          <p:cNvPr id="201" name="Google Shape;201;p29"/>
          <p:cNvSpPr txBox="1"/>
          <p:nvPr>
            <p:ph idx="3" type="subTitle"/>
          </p:nvPr>
        </p:nvSpPr>
        <p:spPr>
          <a:xfrm>
            <a:off x="1220250" y="7241975"/>
            <a:ext cx="5119500" cy="7671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Activities</a:t>
            </a:r>
            <a:endParaRPr/>
          </a:p>
        </p:txBody>
      </p:sp>
      <p:sp>
        <p:nvSpPr>
          <p:cNvPr id="202" name="Google Shape;202;p29"/>
          <p:cNvSpPr txBox="1"/>
          <p:nvPr>
            <p:ph idx="4" type="title"/>
          </p:nvPr>
        </p:nvSpPr>
        <p:spPr>
          <a:xfrm>
            <a:off x="2754063" y="6564875"/>
            <a:ext cx="2050500" cy="8295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solidFill>
                  <a:schemeClr val="accent2"/>
                </a:solidFill>
              </a:rPr>
              <a:t>02</a:t>
            </a:r>
            <a:endParaRPr>
              <a:solidFill>
                <a:schemeClr val="accent2"/>
              </a:solidFill>
            </a:endParaRPr>
          </a:p>
        </p:txBody>
      </p:sp>
      <p:sp>
        <p:nvSpPr>
          <p:cNvPr id="203" name="Google Shape;203;p29"/>
          <p:cNvSpPr/>
          <p:nvPr/>
        </p:nvSpPr>
        <p:spPr>
          <a:xfrm>
            <a:off x="6232200" y="-118000"/>
            <a:ext cx="2946300" cy="32589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1584375" y="5477700"/>
            <a:ext cx="2946300" cy="29463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5" name="Shape 3665"/>
        <p:cNvGrpSpPr/>
        <p:nvPr/>
      </p:nvGrpSpPr>
      <p:grpSpPr>
        <a:xfrm>
          <a:off x="0" y="0"/>
          <a:ext cx="0" cy="0"/>
          <a:chOff x="0" y="0"/>
          <a:chExt cx="0" cy="0"/>
        </a:xfrm>
      </p:grpSpPr>
      <p:grpSp>
        <p:nvGrpSpPr>
          <p:cNvPr id="3666" name="Google Shape;3666;p56"/>
          <p:cNvGrpSpPr/>
          <p:nvPr/>
        </p:nvGrpSpPr>
        <p:grpSpPr>
          <a:xfrm>
            <a:off x="5020145" y="7769507"/>
            <a:ext cx="1328504" cy="789754"/>
            <a:chOff x="5145061" y="2881789"/>
            <a:chExt cx="1107641" cy="658458"/>
          </a:xfrm>
        </p:grpSpPr>
        <p:grpSp>
          <p:nvGrpSpPr>
            <p:cNvPr id="3667" name="Google Shape;3667;p56"/>
            <p:cNvGrpSpPr/>
            <p:nvPr/>
          </p:nvGrpSpPr>
          <p:grpSpPr>
            <a:xfrm>
              <a:off x="5722989" y="3244587"/>
              <a:ext cx="529713" cy="295659"/>
              <a:chOff x="5722989" y="3244587"/>
              <a:chExt cx="529713" cy="295659"/>
            </a:xfrm>
          </p:grpSpPr>
          <p:sp>
            <p:nvSpPr>
              <p:cNvPr id="3668" name="Google Shape;3668;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69" name="Google Shape;3669;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70" name="Google Shape;3670;p56"/>
            <p:cNvGrpSpPr/>
            <p:nvPr/>
          </p:nvGrpSpPr>
          <p:grpSpPr>
            <a:xfrm>
              <a:off x="5145061" y="3244587"/>
              <a:ext cx="536807" cy="295659"/>
              <a:chOff x="5145061" y="3244587"/>
              <a:chExt cx="536807" cy="295659"/>
            </a:xfrm>
          </p:grpSpPr>
          <p:sp>
            <p:nvSpPr>
              <p:cNvPr id="3671" name="Google Shape;3671;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72" name="Google Shape;3672;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73" name="Google Shape;3673;p56"/>
            <p:cNvGrpSpPr/>
            <p:nvPr/>
          </p:nvGrpSpPr>
          <p:grpSpPr>
            <a:xfrm>
              <a:off x="5341327" y="2898245"/>
              <a:ext cx="532309" cy="614891"/>
              <a:chOff x="5341327" y="2898245"/>
              <a:chExt cx="532309" cy="614891"/>
            </a:xfrm>
          </p:grpSpPr>
          <p:sp>
            <p:nvSpPr>
              <p:cNvPr id="3674" name="Google Shape;3674;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75" name="Google Shape;3675;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676" name="Google Shape;3676;p56"/>
            <p:cNvGrpSpPr/>
            <p:nvPr/>
          </p:nvGrpSpPr>
          <p:grpSpPr>
            <a:xfrm>
              <a:off x="5532290" y="2881789"/>
              <a:ext cx="620516" cy="305456"/>
              <a:chOff x="5532290" y="2881789"/>
              <a:chExt cx="620516" cy="305456"/>
            </a:xfrm>
          </p:grpSpPr>
          <p:sp>
            <p:nvSpPr>
              <p:cNvPr id="3677" name="Google Shape;3677;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678" name="Google Shape;3678;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679" name="Google Shape;3679;p56"/>
          <p:cNvGrpSpPr/>
          <p:nvPr/>
        </p:nvGrpSpPr>
        <p:grpSpPr>
          <a:xfrm>
            <a:off x="1308515" y="3266516"/>
            <a:ext cx="883118" cy="851643"/>
            <a:chOff x="4249973" y="1201875"/>
            <a:chExt cx="1958568" cy="1888762"/>
          </a:xfrm>
        </p:grpSpPr>
        <p:sp>
          <p:nvSpPr>
            <p:cNvPr id="3680" name="Google Shape;3680;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1" name="Google Shape;3681;p56"/>
            <p:cNvGrpSpPr/>
            <p:nvPr/>
          </p:nvGrpSpPr>
          <p:grpSpPr>
            <a:xfrm>
              <a:off x="5853086" y="1789142"/>
              <a:ext cx="355454" cy="1048099"/>
              <a:chOff x="5576108" y="2016725"/>
              <a:chExt cx="565200" cy="1666560"/>
            </a:xfrm>
          </p:grpSpPr>
          <p:sp>
            <p:nvSpPr>
              <p:cNvPr id="3682" name="Google Shape;3682;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83" name="Google Shape;3683;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4" name="Google Shape;3684;p56"/>
            <p:cNvGrpSpPr/>
            <p:nvPr/>
          </p:nvGrpSpPr>
          <p:grpSpPr>
            <a:xfrm>
              <a:off x="4869455" y="2691676"/>
              <a:ext cx="1013897" cy="398961"/>
              <a:chOff x="4012057" y="3451825"/>
              <a:chExt cx="1612175" cy="634379"/>
            </a:xfrm>
          </p:grpSpPr>
          <p:sp>
            <p:nvSpPr>
              <p:cNvPr id="3685" name="Google Shape;3685;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86" name="Google Shape;3686;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56"/>
            <p:cNvGrpSpPr/>
            <p:nvPr/>
          </p:nvGrpSpPr>
          <p:grpSpPr>
            <a:xfrm>
              <a:off x="4276937" y="2155961"/>
              <a:ext cx="651965" cy="891358"/>
              <a:chOff x="3069908" y="2599997"/>
              <a:chExt cx="1036675" cy="1417328"/>
            </a:xfrm>
          </p:grpSpPr>
          <p:sp>
            <p:nvSpPr>
              <p:cNvPr id="3688" name="Google Shape;3688;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89" name="Google Shape;3689;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0" name="Google Shape;3690;p56"/>
            <p:cNvGrpSpPr/>
            <p:nvPr/>
          </p:nvGrpSpPr>
          <p:grpSpPr>
            <a:xfrm>
              <a:off x="5054918" y="1201875"/>
              <a:ext cx="999548" cy="602711"/>
              <a:chOff x="4306958" y="1082925"/>
              <a:chExt cx="1589359" cy="958358"/>
            </a:xfrm>
          </p:grpSpPr>
          <p:sp>
            <p:nvSpPr>
              <p:cNvPr id="3691" name="Google Shape;3691;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92" name="Google Shape;3692;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56"/>
            <p:cNvGrpSpPr/>
            <p:nvPr/>
          </p:nvGrpSpPr>
          <p:grpSpPr>
            <a:xfrm>
              <a:off x="4249973" y="1303451"/>
              <a:ext cx="799317" cy="841334"/>
              <a:chOff x="3027033" y="1244439"/>
              <a:chExt cx="1270977" cy="1337786"/>
            </a:xfrm>
          </p:grpSpPr>
          <p:sp>
            <p:nvSpPr>
              <p:cNvPr id="3694" name="Google Shape;3694;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695" name="Google Shape;3695;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56"/>
          <p:cNvGrpSpPr/>
          <p:nvPr/>
        </p:nvGrpSpPr>
        <p:grpSpPr>
          <a:xfrm>
            <a:off x="3651060" y="3328934"/>
            <a:ext cx="1463129" cy="759815"/>
            <a:chOff x="238125" y="999450"/>
            <a:chExt cx="7140700" cy="3708225"/>
          </a:xfrm>
        </p:grpSpPr>
        <p:sp>
          <p:nvSpPr>
            <p:cNvPr id="3697" name="Google Shape;3697;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6" name="Google Shape;3706;p56"/>
          <p:cNvGrpSpPr/>
          <p:nvPr/>
        </p:nvGrpSpPr>
        <p:grpSpPr>
          <a:xfrm>
            <a:off x="5256280" y="4408062"/>
            <a:ext cx="1121229" cy="940004"/>
            <a:chOff x="7617850" y="2063282"/>
            <a:chExt cx="799565" cy="670282"/>
          </a:xfrm>
        </p:grpSpPr>
        <p:cxnSp>
          <p:nvCxnSpPr>
            <p:cNvPr id="3707" name="Google Shape;3707;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708" name="Google Shape;3708;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709" name="Google Shape;3709;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710" name="Google Shape;3710;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711" name="Google Shape;3711;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712" name="Google Shape;3712;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713" name="Google Shape;3713;p56"/>
            <p:cNvGrpSpPr/>
            <p:nvPr/>
          </p:nvGrpSpPr>
          <p:grpSpPr>
            <a:xfrm>
              <a:off x="7734309" y="2063282"/>
              <a:ext cx="570957" cy="620095"/>
              <a:chOff x="7734309" y="2063282"/>
              <a:chExt cx="570957" cy="620095"/>
            </a:xfrm>
          </p:grpSpPr>
          <p:grpSp>
            <p:nvGrpSpPr>
              <p:cNvPr id="3714" name="Google Shape;3714;p56"/>
              <p:cNvGrpSpPr/>
              <p:nvPr/>
            </p:nvGrpSpPr>
            <p:grpSpPr>
              <a:xfrm>
                <a:off x="8031573" y="2063282"/>
                <a:ext cx="273693" cy="620095"/>
                <a:chOff x="8031573" y="2063282"/>
                <a:chExt cx="273693" cy="620095"/>
              </a:xfrm>
            </p:grpSpPr>
            <p:sp>
              <p:nvSpPr>
                <p:cNvPr id="3715" name="Google Shape;3715;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56"/>
              <p:cNvGrpSpPr/>
              <p:nvPr/>
            </p:nvGrpSpPr>
            <p:grpSpPr>
              <a:xfrm flipH="1">
                <a:off x="7734309" y="2063282"/>
                <a:ext cx="273693" cy="620095"/>
                <a:chOff x="8031573" y="2063282"/>
                <a:chExt cx="273693" cy="620095"/>
              </a:xfrm>
            </p:grpSpPr>
            <p:sp>
              <p:nvSpPr>
                <p:cNvPr id="3720" name="Google Shape;3720;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24" name="Google Shape;3724;p56"/>
          <p:cNvGrpSpPr/>
          <p:nvPr/>
        </p:nvGrpSpPr>
        <p:grpSpPr>
          <a:xfrm>
            <a:off x="3770411" y="4395948"/>
            <a:ext cx="1224427" cy="964232"/>
            <a:chOff x="6598259" y="2078634"/>
            <a:chExt cx="868881" cy="684241"/>
          </a:xfrm>
        </p:grpSpPr>
        <p:sp>
          <p:nvSpPr>
            <p:cNvPr id="3725" name="Google Shape;3725;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56"/>
            <p:cNvGrpSpPr/>
            <p:nvPr/>
          </p:nvGrpSpPr>
          <p:grpSpPr>
            <a:xfrm>
              <a:off x="6808175" y="2078634"/>
              <a:ext cx="452229" cy="684241"/>
              <a:chOff x="6808175" y="2078634"/>
              <a:chExt cx="452229" cy="684241"/>
            </a:xfrm>
          </p:grpSpPr>
          <p:sp>
            <p:nvSpPr>
              <p:cNvPr id="3732" name="Google Shape;3732;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8" name="Google Shape;3738;p56"/>
              <p:cNvGrpSpPr/>
              <p:nvPr/>
            </p:nvGrpSpPr>
            <p:grpSpPr>
              <a:xfrm>
                <a:off x="6821586" y="2078634"/>
                <a:ext cx="426871" cy="684241"/>
                <a:chOff x="6821586" y="2078634"/>
                <a:chExt cx="426871" cy="684241"/>
              </a:xfrm>
            </p:grpSpPr>
            <p:grpSp>
              <p:nvGrpSpPr>
                <p:cNvPr id="3739" name="Google Shape;3739;p56"/>
                <p:cNvGrpSpPr/>
                <p:nvPr/>
              </p:nvGrpSpPr>
              <p:grpSpPr>
                <a:xfrm>
                  <a:off x="6821586" y="2078634"/>
                  <a:ext cx="426871" cy="684241"/>
                  <a:chOff x="6821586" y="2078634"/>
                  <a:chExt cx="426871" cy="684241"/>
                </a:xfrm>
              </p:grpSpPr>
              <p:sp>
                <p:nvSpPr>
                  <p:cNvPr id="3740" name="Google Shape;3740;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65" name="Google Shape;3765;p56"/>
          <p:cNvSpPr/>
          <p:nvPr/>
        </p:nvSpPr>
        <p:spPr>
          <a:xfrm rot="10800000">
            <a:off x="1193965" y="7753361"/>
            <a:ext cx="538885" cy="822046"/>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56"/>
          <p:cNvGrpSpPr/>
          <p:nvPr/>
        </p:nvGrpSpPr>
        <p:grpSpPr>
          <a:xfrm>
            <a:off x="3382867" y="5589039"/>
            <a:ext cx="815485" cy="814560"/>
            <a:chOff x="1186975" y="238125"/>
            <a:chExt cx="5244275" cy="5238325"/>
          </a:xfrm>
        </p:grpSpPr>
        <p:sp>
          <p:nvSpPr>
            <p:cNvPr id="3767" name="Google Shape;3767;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6"/>
          <p:cNvGrpSpPr/>
          <p:nvPr/>
        </p:nvGrpSpPr>
        <p:grpSpPr>
          <a:xfrm>
            <a:off x="4862382" y="8814610"/>
            <a:ext cx="354371" cy="850131"/>
            <a:chOff x="7026852" y="3311869"/>
            <a:chExt cx="434331" cy="1041954"/>
          </a:xfrm>
        </p:grpSpPr>
        <p:sp>
          <p:nvSpPr>
            <p:cNvPr id="3772" name="Google Shape;3772;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5" name="Google Shape;3775;p56"/>
          <p:cNvGrpSpPr/>
          <p:nvPr/>
        </p:nvGrpSpPr>
        <p:grpSpPr>
          <a:xfrm>
            <a:off x="4403740" y="8833358"/>
            <a:ext cx="376129" cy="376070"/>
            <a:chOff x="4873519" y="3311869"/>
            <a:chExt cx="499374" cy="499296"/>
          </a:xfrm>
        </p:grpSpPr>
        <p:sp>
          <p:nvSpPr>
            <p:cNvPr id="3776" name="Google Shape;3776;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6"/>
          <p:cNvGrpSpPr/>
          <p:nvPr/>
        </p:nvGrpSpPr>
        <p:grpSpPr>
          <a:xfrm>
            <a:off x="4413969" y="9301211"/>
            <a:ext cx="355804" cy="355854"/>
            <a:chOff x="4873519" y="3875839"/>
            <a:chExt cx="499374" cy="499374"/>
          </a:xfrm>
        </p:grpSpPr>
        <p:sp>
          <p:nvSpPr>
            <p:cNvPr id="3779" name="Google Shape;3779;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6"/>
          <p:cNvGrpSpPr/>
          <p:nvPr/>
        </p:nvGrpSpPr>
        <p:grpSpPr>
          <a:xfrm>
            <a:off x="3754925" y="8833772"/>
            <a:ext cx="566188" cy="823221"/>
            <a:chOff x="1697726" y="3244179"/>
            <a:chExt cx="788124" cy="1146069"/>
          </a:xfrm>
        </p:grpSpPr>
        <p:sp>
          <p:nvSpPr>
            <p:cNvPr id="3782" name="Google Shape;3782;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6"/>
          <p:cNvGrpSpPr/>
          <p:nvPr/>
        </p:nvGrpSpPr>
        <p:grpSpPr>
          <a:xfrm>
            <a:off x="1195240" y="6628325"/>
            <a:ext cx="1794144" cy="857511"/>
            <a:chOff x="238125" y="1151100"/>
            <a:chExt cx="7139450" cy="3412300"/>
          </a:xfrm>
        </p:grpSpPr>
        <p:sp>
          <p:nvSpPr>
            <p:cNvPr id="3785" name="Google Shape;3785;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7" name="Google Shape;3797;p56"/>
          <p:cNvGrpSpPr/>
          <p:nvPr/>
        </p:nvGrpSpPr>
        <p:grpSpPr>
          <a:xfrm>
            <a:off x="1290756" y="4418851"/>
            <a:ext cx="918636" cy="918426"/>
            <a:chOff x="3990000" y="975400"/>
            <a:chExt cx="3934200" cy="3933300"/>
          </a:xfrm>
        </p:grpSpPr>
        <p:sp>
          <p:nvSpPr>
            <p:cNvPr id="3798" name="Google Shape;3798;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2" name="Google Shape;3802;p56"/>
          <p:cNvGrpSpPr/>
          <p:nvPr/>
        </p:nvGrpSpPr>
        <p:grpSpPr>
          <a:xfrm>
            <a:off x="2568076" y="3328934"/>
            <a:ext cx="907835" cy="946694"/>
            <a:chOff x="5830645" y="1267368"/>
            <a:chExt cx="530340" cy="553040"/>
          </a:xfrm>
        </p:grpSpPr>
        <p:sp>
          <p:nvSpPr>
            <p:cNvPr id="3803" name="Google Shape;3803;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4" name="Google Shape;3804;p56"/>
            <p:cNvGrpSpPr/>
            <p:nvPr/>
          </p:nvGrpSpPr>
          <p:grpSpPr>
            <a:xfrm>
              <a:off x="5830645" y="1267368"/>
              <a:ext cx="259743" cy="269909"/>
              <a:chOff x="5830645" y="1267368"/>
              <a:chExt cx="259743" cy="269909"/>
            </a:xfrm>
          </p:grpSpPr>
          <p:sp>
            <p:nvSpPr>
              <p:cNvPr id="3805" name="Google Shape;3805;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56"/>
            <p:cNvGrpSpPr/>
            <p:nvPr/>
          </p:nvGrpSpPr>
          <p:grpSpPr>
            <a:xfrm>
              <a:off x="6101293" y="1267368"/>
              <a:ext cx="259692" cy="269909"/>
              <a:chOff x="6101293" y="1267368"/>
              <a:chExt cx="259692" cy="269909"/>
            </a:xfrm>
          </p:grpSpPr>
          <p:sp>
            <p:nvSpPr>
              <p:cNvPr id="3808" name="Google Shape;3808;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56"/>
            <p:cNvGrpSpPr/>
            <p:nvPr/>
          </p:nvGrpSpPr>
          <p:grpSpPr>
            <a:xfrm>
              <a:off x="5830645" y="1550500"/>
              <a:ext cx="259692" cy="269909"/>
              <a:chOff x="5830645" y="1550500"/>
              <a:chExt cx="259692" cy="269909"/>
            </a:xfrm>
          </p:grpSpPr>
          <p:sp>
            <p:nvSpPr>
              <p:cNvPr id="3811" name="Google Shape;3811;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56"/>
            <p:cNvGrpSpPr/>
            <p:nvPr/>
          </p:nvGrpSpPr>
          <p:grpSpPr>
            <a:xfrm>
              <a:off x="6101293" y="1550500"/>
              <a:ext cx="259692" cy="269909"/>
              <a:chOff x="6101293" y="1550500"/>
              <a:chExt cx="259692" cy="269909"/>
            </a:xfrm>
          </p:grpSpPr>
          <p:sp>
            <p:nvSpPr>
              <p:cNvPr id="3814" name="Google Shape;3814;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6" name="Google Shape;3816;p56"/>
          <p:cNvGrpSpPr/>
          <p:nvPr/>
        </p:nvGrpSpPr>
        <p:grpSpPr>
          <a:xfrm>
            <a:off x="5309255" y="3295925"/>
            <a:ext cx="1015280" cy="855242"/>
            <a:chOff x="7636443" y="1204988"/>
            <a:chExt cx="804565" cy="677795"/>
          </a:xfrm>
        </p:grpSpPr>
        <p:grpSp>
          <p:nvGrpSpPr>
            <p:cNvPr id="3817" name="Google Shape;3817;p56"/>
            <p:cNvGrpSpPr/>
            <p:nvPr/>
          </p:nvGrpSpPr>
          <p:grpSpPr>
            <a:xfrm>
              <a:off x="7636443" y="1509705"/>
              <a:ext cx="804565" cy="373078"/>
              <a:chOff x="7636443" y="1509705"/>
              <a:chExt cx="804565" cy="373078"/>
            </a:xfrm>
          </p:grpSpPr>
          <p:sp>
            <p:nvSpPr>
              <p:cNvPr id="3818" name="Google Shape;3818;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0" name="Google Shape;3820;p56"/>
            <p:cNvGrpSpPr/>
            <p:nvPr/>
          </p:nvGrpSpPr>
          <p:grpSpPr>
            <a:xfrm>
              <a:off x="7636443" y="1408133"/>
              <a:ext cx="804565" cy="373078"/>
              <a:chOff x="7636443" y="1408133"/>
              <a:chExt cx="804565" cy="373078"/>
            </a:xfrm>
          </p:grpSpPr>
          <p:sp>
            <p:nvSpPr>
              <p:cNvPr id="3821" name="Google Shape;3821;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56"/>
            <p:cNvGrpSpPr/>
            <p:nvPr/>
          </p:nvGrpSpPr>
          <p:grpSpPr>
            <a:xfrm>
              <a:off x="7636443" y="1306560"/>
              <a:ext cx="804565" cy="373078"/>
              <a:chOff x="7636443" y="1306560"/>
              <a:chExt cx="804565" cy="373078"/>
            </a:xfrm>
          </p:grpSpPr>
          <p:sp>
            <p:nvSpPr>
              <p:cNvPr id="3824" name="Google Shape;3824;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56"/>
            <p:cNvGrpSpPr/>
            <p:nvPr/>
          </p:nvGrpSpPr>
          <p:grpSpPr>
            <a:xfrm>
              <a:off x="7636443" y="1204988"/>
              <a:ext cx="804565" cy="373078"/>
              <a:chOff x="7636443" y="1204988"/>
              <a:chExt cx="804565" cy="373078"/>
            </a:xfrm>
          </p:grpSpPr>
          <p:sp>
            <p:nvSpPr>
              <p:cNvPr id="3827" name="Google Shape;3827;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9" name="Google Shape;3829;p56"/>
          <p:cNvGrpSpPr/>
          <p:nvPr/>
        </p:nvGrpSpPr>
        <p:grpSpPr>
          <a:xfrm>
            <a:off x="2884242" y="7787147"/>
            <a:ext cx="2002960" cy="754473"/>
            <a:chOff x="3820100" y="3023049"/>
            <a:chExt cx="1303926" cy="491162"/>
          </a:xfrm>
        </p:grpSpPr>
        <p:grpSp>
          <p:nvGrpSpPr>
            <p:cNvPr id="3830" name="Google Shape;3830;p56"/>
            <p:cNvGrpSpPr/>
            <p:nvPr/>
          </p:nvGrpSpPr>
          <p:grpSpPr>
            <a:xfrm>
              <a:off x="3820100" y="3023072"/>
              <a:ext cx="1303926" cy="491139"/>
              <a:chOff x="3820100" y="3023072"/>
              <a:chExt cx="1303926" cy="491139"/>
            </a:xfrm>
          </p:grpSpPr>
          <p:sp>
            <p:nvSpPr>
              <p:cNvPr id="3831" name="Google Shape;3831;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56"/>
            <p:cNvGrpSpPr/>
            <p:nvPr/>
          </p:nvGrpSpPr>
          <p:grpSpPr>
            <a:xfrm>
              <a:off x="4132439" y="3023645"/>
              <a:ext cx="393633" cy="177096"/>
              <a:chOff x="4132439" y="3023645"/>
              <a:chExt cx="393633" cy="177096"/>
            </a:xfrm>
          </p:grpSpPr>
          <p:sp>
            <p:nvSpPr>
              <p:cNvPr id="3834" name="Google Shape;3834;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6"/>
            <p:cNvGrpSpPr/>
            <p:nvPr/>
          </p:nvGrpSpPr>
          <p:grpSpPr>
            <a:xfrm>
              <a:off x="3921811" y="3023049"/>
              <a:ext cx="1002397" cy="388943"/>
              <a:chOff x="3921811" y="3023049"/>
              <a:chExt cx="1002397" cy="388943"/>
            </a:xfrm>
          </p:grpSpPr>
          <p:sp>
            <p:nvSpPr>
              <p:cNvPr id="3837" name="Google Shape;3837;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56"/>
            <p:cNvGrpSpPr/>
            <p:nvPr/>
          </p:nvGrpSpPr>
          <p:grpSpPr>
            <a:xfrm>
              <a:off x="4023645" y="3023049"/>
              <a:ext cx="683032" cy="286722"/>
              <a:chOff x="4023645" y="3023049"/>
              <a:chExt cx="683032" cy="286722"/>
            </a:xfrm>
          </p:grpSpPr>
          <p:sp>
            <p:nvSpPr>
              <p:cNvPr id="3840" name="Google Shape;3840;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2" name="Google Shape;3842;p56"/>
          <p:cNvGrpSpPr/>
          <p:nvPr/>
        </p:nvGrpSpPr>
        <p:grpSpPr>
          <a:xfrm>
            <a:off x="3216078" y="6674593"/>
            <a:ext cx="1535747" cy="787856"/>
            <a:chOff x="2496310" y="3693351"/>
            <a:chExt cx="1342906" cy="688926"/>
          </a:xfrm>
        </p:grpSpPr>
        <p:grpSp>
          <p:nvGrpSpPr>
            <p:cNvPr id="3843" name="Google Shape;3843;p56"/>
            <p:cNvGrpSpPr/>
            <p:nvPr/>
          </p:nvGrpSpPr>
          <p:grpSpPr>
            <a:xfrm>
              <a:off x="2496310" y="3693351"/>
              <a:ext cx="1342906" cy="688875"/>
              <a:chOff x="2496310" y="3693351"/>
              <a:chExt cx="1342906" cy="688875"/>
            </a:xfrm>
          </p:grpSpPr>
          <p:sp>
            <p:nvSpPr>
              <p:cNvPr id="3844" name="Google Shape;3844;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0" name="Google Shape;3850;p56"/>
              <p:cNvCxnSpPr>
                <a:stCxn id="3848"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851" name="Google Shape;3851;p56"/>
              <p:cNvCxnSpPr>
                <a:stCxn id="3845"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852" name="Google Shape;3852;p56"/>
              <p:cNvCxnSpPr>
                <a:stCxn id="3846"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853" name="Google Shape;3853;p56"/>
              <p:cNvCxnSpPr>
                <a:stCxn id="3849"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854" name="Google Shape;3854;p56"/>
              <p:cNvCxnSpPr>
                <a:stCxn id="3847"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855" name="Google Shape;3855;p56"/>
            <p:cNvGrpSpPr/>
            <p:nvPr/>
          </p:nvGrpSpPr>
          <p:grpSpPr>
            <a:xfrm>
              <a:off x="2675275" y="3930557"/>
              <a:ext cx="1003306" cy="451719"/>
              <a:chOff x="2675275" y="4174282"/>
              <a:chExt cx="1003306" cy="451719"/>
            </a:xfrm>
          </p:grpSpPr>
          <p:sp>
            <p:nvSpPr>
              <p:cNvPr id="3856" name="Google Shape;3856;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9" name="Google Shape;3859;p56"/>
          <p:cNvGrpSpPr/>
          <p:nvPr/>
        </p:nvGrpSpPr>
        <p:grpSpPr>
          <a:xfrm>
            <a:off x="2558624" y="4414694"/>
            <a:ext cx="926740" cy="926740"/>
            <a:chOff x="6535625" y="760425"/>
            <a:chExt cx="1665900" cy="1665900"/>
          </a:xfrm>
        </p:grpSpPr>
        <p:sp>
          <p:nvSpPr>
            <p:cNvPr id="3860" name="Google Shape;3860;p56"/>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6"/>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56"/>
          <p:cNvGrpSpPr/>
          <p:nvPr/>
        </p:nvGrpSpPr>
        <p:grpSpPr>
          <a:xfrm>
            <a:off x="4420958" y="5562040"/>
            <a:ext cx="1801536" cy="841559"/>
            <a:chOff x="238125" y="1188750"/>
            <a:chExt cx="7140450" cy="3335550"/>
          </a:xfrm>
        </p:grpSpPr>
        <p:sp>
          <p:nvSpPr>
            <p:cNvPr id="3865" name="Google Shape;3865;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56"/>
          <p:cNvGrpSpPr/>
          <p:nvPr/>
        </p:nvGrpSpPr>
        <p:grpSpPr>
          <a:xfrm>
            <a:off x="1320130" y="5592323"/>
            <a:ext cx="1897658" cy="811276"/>
            <a:chOff x="246070" y="1983375"/>
            <a:chExt cx="1440675" cy="615956"/>
          </a:xfrm>
        </p:grpSpPr>
        <p:sp>
          <p:nvSpPr>
            <p:cNvPr id="3871" name="Google Shape;3871;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56"/>
          <p:cNvGrpSpPr/>
          <p:nvPr/>
        </p:nvGrpSpPr>
        <p:grpSpPr>
          <a:xfrm>
            <a:off x="5282476" y="2094938"/>
            <a:ext cx="1068838" cy="973474"/>
            <a:chOff x="4204684" y="2104422"/>
            <a:chExt cx="699822" cy="637382"/>
          </a:xfrm>
        </p:grpSpPr>
        <p:grpSp>
          <p:nvGrpSpPr>
            <p:cNvPr id="3879" name="Google Shape;3879;p56"/>
            <p:cNvGrpSpPr/>
            <p:nvPr/>
          </p:nvGrpSpPr>
          <p:grpSpPr>
            <a:xfrm>
              <a:off x="4204684" y="2430067"/>
              <a:ext cx="342957" cy="311738"/>
              <a:chOff x="4204684" y="2430067"/>
              <a:chExt cx="342957" cy="311738"/>
            </a:xfrm>
          </p:grpSpPr>
          <p:sp>
            <p:nvSpPr>
              <p:cNvPr id="3880" name="Google Shape;3880;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6"/>
            <p:cNvGrpSpPr/>
            <p:nvPr/>
          </p:nvGrpSpPr>
          <p:grpSpPr>
            <a:xfrm>
              <a:off x="4561586" y="2430067"/>
              <a:ext cx="342920" cy="311738"/>
              <a:chOff x="4561586" y="2430067"/>
              <a:chExt cx="342920" cy="311738"/>
            </a:xfrm>
          </p:grpSpPr>
          <p:sp>
            <p:nvSpPr>
              <p:cNvPr id="3883" name="Google Shape;3883;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56"/>
            <p:cNvGrpSpPr/>
            <p:nvPr/>
          </p:nvGrpSpPr>
          <p:grpSpPr>
            <a:xfrm>
              <a:off x="4561586" y="2104422"/>
              <a:ext cx="342920" cy="311738"/>
              <a:chOff x="4561586" y="2104422"/>
              <a:chExt cx="342920" cy="311738"/>
            </a:xfrm>
          </p:grpSpPr>
          <p:sp>
            <p:nvSpPr>
              <p:cNvPr id="3886" name="Google Shape;3886;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56"/>
            <p:cNvGrpSpPr/>
            <p:nvPr/>
          </p:nvGrpSpPr>
          <p:grpSpPr>
            <a:xfrm>
              <a:off x="4204684" y="2104422"/>
              <a:ext cx="342957" cy="311664"/>
              <a:chOff x="4204684" y="2104422"/>
              <a:chExt cx="342957" cy="311664"/>
            </a:xfrm>
          </p:grpSpPr>
          <p:sp>
            <p:nvSpPr>
              <p:cNvPr id="3889" name="Google Shape;3889;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1" name="Google Shape;3891;p56"/>
          <p:cNvGrpSpPr/>
          <p:nvPr/>
        </p:nvGrpSpPr>
        <p:grpSpPr>
          <a:xfrm>
            <a:off x="4332323" y="2122677"/>
            <a:ext cx="870643" cy="917996"/>
            <a:chOff x="3400515" y="2056248"/>
            <a:chExt cx="698134" cy="735987"/>
          </a:xfrm>
        </p:grpSpPr>
        <p:grpSp>
          <p:nvGrpSpPr>
            <p:cNvPr id="3892" name="Google Shape;3892;p56"/>
            <p:cNvGrpSpPr/>
            <p:nvPr/>
          </p:nvGrpSpPr>
          <p:grpSpPr>
            <a:xfrm>
              <a:off x="3400515" y="2283913"/>
              <a:ext cx="312919" cy="219900"/>
              <a:chOff x="3400515" y="2283913"/>
              <a:chExt cx="312919" cy="219900"/>
            </a:xfrm>
          </p:grpSpPr>
          <p:sp>
            <p:nvSpPr>
              <p:cNvPr id="3893" name="Google Shape;3893;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94" name="Google Shape;3894;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895" name="Google Shape;3895;p56"/>
            <p:cNvGrpSpPr/>
            <p:nvPr/>
          </p:nvGrpSpPr>
          <p:grpSpPr>
            <a:xfrm>
              <a:off x="3547823" y="2461089"/>
              <a:ext cx="219900" cy="331146"/>
              <a:chOff x="3547823" y="2461089"/>
              <a:chExt cx="219900" cy="331146"/>
            </a:xfrm>
          </p:grpSpPr>
          <p:sp>
            <p:nvSpPr>
              <p:cNvPr id="3896" name="Google Shape;3896;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897" name="Google Shape;3897;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898" name="Google Shape;3898;p56"/>
            <p:cNvGrpSpPr/>
            <p:nvPr/>
          </p:nvGrpSpPr>
          <p:grpSpPr>
            <a:xfrm>
              <a:off x="3734138" y="2461089"/>
              <a:ext cx="219900" cy="331146"/>
              <a:chOff x="3734138" y="2461089"/>
              <a:chExt cx="219900" cy="331146"/>
            </a:xfrm>
          </p:grpSpPr>
          <p:sp>
            <p:nvSpPr>
              <p:cNvPr id="3899" name="Google Shape;3899;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00" name="Google Shape;3900;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01" name="Google Shape;3901;p56"/>
            <p:cNvGrpSpPr/>
            <p:nvPr/>
          </p:nvGrpSpPr>
          <p:grpSpPr>
            <a:xfrm>
              <a:off x="3787560" y="2281742"/>
              <a:ext cx="311089" cy="219900"/>
              <a:chOff x="3787560" y="2281742"/>
              <a:chExt cx="311089" cy="219900"/>
            </a:xfrm>
          </p:grpSpPr>
          <p:sp>
            <p:nvSpPr>
              <p:cNvPr id="3902" name="Google Shape;3902;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03" name="Google Shape;3903;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04" name="Google Shape;3904;p56"/>
            <p:cNvGrpSpPr/>
            <p:nvPr/>
          </p:nvGrpSpPr>
          <p:grpSpPr>
            <a:xfrm>
              <a:off x="3637290" y="2056248"/>
              <a:ext cx="219900" cy="330736"/>
              <a:chOff x="3637290" y="2056248"/>
              <a:chExt cx="219900" cy="330736"/>
            </a:xfrm>
          </p:grpSpPr>
          <p:sp>
            <p:nvSpPr>
              <p:cNvPr id="3905" name="Google Shape;3905;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06" name="Google Shape;3906;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07" name="Google Shape;3907;p56"/>
          <p:cNvGrpSpPr/>
          <p:nvPr/>
        </p:nvGrpSpPr>
        <p:grpSpPr>
          <a:xfrm>
            <a:off x="3337918" y="2145144"/>
            <a:ext cx="872949" cy="873062"/>
            <a:chOff x="2565073" y="2075876"/>
            <a:chExt cx="672482" cy="672518"/>
          </a:xfrm>
        </p:grpSpPr>
        <p:sp>
          <p:nvSpPr>
            <p:cNvPr id="3908" name="Google Shape;3908;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56"/>
          <p:cNvGrpSpPr/>
          <p:nvPr/>
        </p:nvGrpSpPr>
        <p:grpSpPr>
          <a:xfrm>
            <a:off x="1235233" y="2121147"/>
            <a:ext cx="944939" cy="921056"/>
            <a:chOff x="2679875" y="2361475"/>
            <a:chExt cx="780425" cy="760575"/>
          </a:xfrm>
        </p:grpSpPr>
        <p:sp>
          <p:nvSpPr>
            <p:cNvPr id="3915" name="Google Shape;3915;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1" name="Google Shape;3921;p56"/>
          <p:cNvGrpSpPr/>
          <p:nvPr/>
        </p:nvGrpSpPr>
        <p:grpSpPr>
          <a:xfrm>
            <a:off x="2301627" y="2140603"/>
            <a:ext cx="914836" cy="882145"/>
            <a:chOff x="1706078" y="2092648"/>
            <a:chExt cx="660913" cy="637296"/>
          </a:xfrm>
        </p:grpSpPr>
        <p:sp>
          <p:nvSpPr>
            <p:cNvPr id="3922" name="Google Shape;3922;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3" name="Google Shape;3923;p56"/>
            <p:cNvGrpSpPr/>
            <p:nvPr/>
          </p:nvGrpSpPr>
          <p:grpSpPr>
            <a:xfrm>
              <a:off x="1706078" y="2092648"/>
              <a:ext cx="660913" cy="575241"/>
              <a:chOff x="1706078" y="2092648"/>
              <a:chExt cx="660913" cy="575241"/>
            </a:xfrm>
          </p:grpSpPr>
          <p:sp>
            <p:nvSpPr>
              <p:cNvPr id="3924" name="Google Shape;3924;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7" name="Google Shape;3927;p56"/>
          <p:cNvGrpSpPr/>
          <p:nvPr/>
        </p:nvGrpSpPr>
        <p:grpSpPr>
          <a:xfrm>
            <a:off x="5394024" y="1096580"/>
            <a:ext cx="845742" cy="932796"/>
            <a:chOff x="5985650" y="2860025"/>
            <a:chExt cx="1396075" cy="1539775"/>
          </a:xfrm>
        </p:grpSpPr>
        <p:sp>
          <p:nvSpPr>
            <p:cNvPr id="3928" name="Google Shape;3928;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56"/>
          <p:cNvGrpSpPr/>
          <p:nvPr/>
        </p:nvGrpSpPr>
        <p:grpSpPr>
          <a:xfrm>
            <a:off x="4315915" y="1094997"/>
            <a:ext cx="1006106" cy="935962"/>
            <a:chOff x="3351965" y="1148808"/>
            <a:chExt cx="750770" cy="698375"/>
          </a:xfrm>
        </p:grpSpPr>
        <p:grpSp>
          <p:nvGrpSpPr>
            <p:cNvPr id="3961" name="Google Shape;3961;p56"/>
            <p:cNvGrpSpPr/>
            <p:nvPr/>
          </p:nvGrpSpPr>
          <p:grpSpPr>
            <a:xfrm>
              <a:off x="3586796" y="1148808"/>
              <a:ext cx="294857" cy="286830"/>
              <a:chOff x="3750225" y="1774000"/>
              <a:chExt cx="149575" cy="145525"/>
            </a:xfrm>
          </p:grpSpPr>
          <p:sp>
            <p:nvSpPr>
              <p:cNvPr id="3962" name="Google Shape;3962;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56"/>
            <p:cNvGrpSpPr/>
            <p:nvPr/>
          </p:nvGrpSpPr>
          <p:grpSpPr>
            <a:xfrm>
              <a:off x="3779245" y="1375768"/>
              <a:ext cx="323490" cy="286978"/>
              <a:chOff x="3847850" y="1889150"/>
              <a:chExt cx="164100" cy="145600"/>
            </a:xfrm>
          </p:grpSpPr>
          <p:sp>
            <p:nvSpPr>
              <p:cNvPr id="3965" name="Google Shape;3965;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7" name="Google Shape;3967;p56"/>
            <p:cNvGrpSpPr/>
            <p:nvPr/>
          </p:nvGrpSpPr>
          <p:grpSpPr>
            <a:xfrm>
              <a:off x="3351965" y="1330435"/>
              <a:ext cx="295449" cy="285401"/>
              <a:chOff x="3631100" y="1866150"/>
              <a:chExt cx="149875" cy="144800"/>
            </a:xfrm>
          </p:grpSpPr>
          <p:sp>
            <p:nvSpPr>
              <p:cNvPr id="3968" name="Google Shape;3968;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0" name="Google Shape;3970;p56"/>
            <p:cNvGrpSpPr/>
            <p:nvPr/>
          </p:nvGrpSpPr>
          <p:grpSpPr>
            <a:xfrm>
              <a:off x="3548208" y="1560352"/>
              <a:ext cx="294808" cy="286830"/>
              <a:chOff x="3730650" y="1982800"/>
              <a:chExt cx="149550" cy="145525"/>
            </a:xfrm>
          </p:grpSpPr>
          <p:sp>
            <p:nvSpPr>
              <p:cNvPr id="3971" name="Google Shape;3971;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3" name="Google Shape;3973;p56"/>
          <p:cNvGrpSpPr/>
          <p:nvPr/>
        </p:nvGrpSpPr>
        <p:grpSpPr>
          <a:xfrm>
            <a:off x="2425729" y="1057214"/>
            <a:ext cx="664429" cy="1011529"/>
            <a:chOff x="1715404" y="1112080"/>
            <a:chExt cx="642270" cy="977984"/>
          </a:xfrm>
        </p:grpSpPr>
        <p:grpSp>
          <p:nvGrpSpPr>
            <p:cNvPr id="3974" name="Google Shape;3974;p56"/>
            <p:cNvGrpSpPr/>
            <p:nvPr/>
          </p:nvGrpSpPr>
          <p:grpSpPr>
            <a:xfrm>
              <a:off x="1715404" y="1112080"/>
              <a:ext cx="642270" cy="977984"/>
              <a:chOff x="1715404" y="1112080"/>
              <a:chExt cx="642270" cy="977984"/>
            </a:xfrm>
          </p:grpSpPr>
          <p:sp>
            <p:nvSpPr>
              <p:cNvPr id="3975" name="Google Shape;3975;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6"/>
            <p:cNvGrpSpPr/>
            <p:nvPr/>
          </p:nvGrpSpPr>
          <p:grpSpPr>
            <a:xfrm>
              <a:off x="1768927" y="1165603"/>
              <a:ext cx="535225" cy="851367"/>
              <a:chOff x="1768927" y="1165603"/>
              <a:chExt cx="535225" cy="851367"/>
            </a:xfrm>
          </p:grpSpPr>
          <p:sp>
            <p:nvSpPr>
              <p:cNvPr id="3978" name="Google Shape;3978;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6"/>
            <p:cNvGrpSpPr/>
            <p:nvPr/>
          </p:nvGrpSpPr>
          <p:grpSpPr>
            <a:xfrm>
              <a:off x="1822449" y="1219125"/>
              <a:ext cx="428180" cy="718859"/>
              <a:chOff x="1822449" y="1219125"/>
              <a:chExt cx="428180" cy="718859"/>
            </a:xfrm>
          </p:grpSpPr>
          <p:sp>
            <p:nvSpPr>
              <p:cNvPr id="3981" name="Google Shape;3981;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6"/>
            <p:cNvGrpSpPr/>
            <p:nvPr/>
          </p:nvGrpSpPr>
          <p:grpSpPr>
            <a:xfrm>
              <a:off x="1875972" y="1272648"/>
              <a:ext cx="321135" cy="586939"/>
              <a:chOff x="1875972" y="1272648"/>
              <a:chExt cx="321135" cy="586939"/>
            </a:xfrm>
          </p:grpSpPr>
          <p:sp>
            <p:nvSpPr>
              <p:cNvPr id="3984" name="Google Shape;3984;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6" name="Google Shape;3986;p56"/>
          <p:cNvGrpSpPr/>
          <p:nvPr/>
        </p:nvGrpSpPr>
        <p:grpSpPr>
          <a:xfrm>
            <a:off x="1215667" y="1130498"/>
            <a:ext cx="1059347" cy="864959"/>
            <a:chOff x="732428" y="1198513"/>
            <a:chExt cx="845921" cy="690752"/>
          </a:xfrm>
        </p:grpSpPr>
        <p:grpSp>
          <p:nvGrpSpPr>
            <p:cNvPr id="3987" name="Google Shape;3987;p56"/>
            <p:cNvGrpSpPr/>
            <p:nvPr/>
          </p:nvGrpSpPr>
          <p:grpSpPr>
            <a:xfrm>
              <a:off x="823030" y="1198513"/>
              <a:ext cx="755319" cy="690752"/>
              <a:chOff x="823030" y="1198513"/>
              <a:chExt cx="755319" cy="690752"/>
            </a:xfrm>
          </p:grpSpPr>
          <p:sp>
            <p:nvSpPr>
              <p:cNvPr id="3988" name="Google Shape;3988;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56"/>
            <p:cNvGrpSpPr/>
            <p:nvPr/>
          </p:nvGrpSpPr>
          <p:grpSpPr>
            <a:xfrm>
              <a:off x="732428" y="1239937"/>
              <a:ext cx="739912" cy="607886"/>
              <a:chOff x="732428" y="1239937"/>
              <a:chExt cx="739912" cy="607886"/>
            </a:xfrm>
          </p:grpSpPr>
          <p:sp>
            <p:nvSpPr>
              <p:cNvPr id="3991" name="Google Shape;3991;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3" name="Google Shape;3993;p56"/>
            <p:cNvGrpSpPr/>
            <p:nvPr/>
          </p:nvGrpSpPr>
          <p:grpSpPr>
            <a:xfrm>
              <a:off x="732428" y="1277018"/>
              <a:ext cx="702832" cy="533758"/>
              <a:chOff x="732428" y="1277018"/>
              <a:chExt cx="702832" cy="533758"/>
            </a:xfrm>
          </p:grpSpPr>
          <p:sp>
            <p:nvSpPr>
              <p:cNvPr id="3994" name="Google Shape;3994;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6"/>
            <p:cNvGrpSpPr/>
            <p:nvPr/>
          </p:nvGrpSpPr>
          <p:grpSpPr>
            <a:xfrm>
              <a:off x="931170" y="1306653"/>
              <a:ext cx="647179" cy="474455"/>
              <a:chOff x="931170" y="1306653"/>
              <a:chExt cx="647179" cy="474455"/>
            </a:xfrm>
          </p:grpSpPr>
          <p:sp>
            <p:nvSpPr>
              <p:cNvPr id="3997" name="Google Shape;3997;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9" name="Google Shape;3999;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0" name="Google Shape;4000;p56"/>
          <p:cNvSpPr/>
          <p:nvPr/>
        </p:nvSpPr>
        <p:spPr>
          <a:xfrm>
            <a:off x="9077830" y="6422885"/>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1" name="Google Shape;4001;p56"/>
          <p:cNvGrpSpPr/>
          <p:nvPr/>
        </p:nvGrpSpPr>
        <p:grpSpPr>
          <a:xfrm>
            <a:off x="3240874" y="1078107"/>
            <a:ext cx="924326" cy="969742"/>
            <a:chOff x="2496269" y="1171698"/>
            <a:chExt cx="761953" cy="799392"/>
          </a:xfrm>
        </p:grpSpPr>
        <p:grpSp>
          <p:nvGrpSpPr>
            <p:cNvPr id="4002" name="Google Shape;4002;p56"/>
            <p:cNvGrpSpPr/>
            <p:nvPr/>
          </p:nvGrpSpPr>
          <p:grpSpPr>
            <a:xfrm>
              <a:off x="2496269" y="1171698"/>
              <a:ext cx="761953" cy="723022"/>
              <a:chOff x="2496269" y="1171698"/>
              <a:chExt cx="761953" cy="723022"/>
            </a:xfrm>
          </p:grpSpPr>
          <p:sp>
            <p:nvSpPr>
              <p:cNvPr id="4003" name="Google Shape;4003;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5" name="Google Shape;4005;p56"/>
              <p:cNvGrpSpPr/>
              <p:nvPr/>
            </p:nvGrpSpPr>
            <p:grpSpPr>
              <a:xfrm>
                <a:off x="2496269" y="1171698"/>
                <a:ext cx="761953" cy="723022"/>
                <a:chOff x="2496269" y="1120652"/>
                <a:chExt cx="761953" cy="723022"/>
              </a:xfrm>
            </p:grpSpPr>
            <p:grpSp>
              <p:nvGrpSpPr>
                <p:cNvPr id="4006" name="Google Shape;4006;p56"/>
                <p:cNvGrpSpPr/>
                <p:nvPr/>
              </p:nvGrpSpPr>
              <p:grpSpPr>
                <a:xfrm>
                  <a:off x="2496269" y="1120652"/>
                  <a:ext cx="761953" cy="723022"/>
                  <a:chOff x="2496269" y="1120652"/>
                  <a:chExt cx="761953" cy="723022"/>
                </a:xfrm>
              </p:grpSpPr>
              <p:grpSp>
                <p:nvGrpSpPr>
                  <p:cNvPr id="4007" name="Google Shape;4007;p56"/>
                  <p:cNvGrpSpPr/>
                  <p:nvPr/>
                </p:nvGrpSpPr>
                <p:grpSpPr>
                  <a:xfrm>
                    <a:off x="2496269" y="1304589"/>
                    <a:ext cx="407089" cy="305057"/>
                    <a:chOff x="2496269" y="1304589"/>
                    <a:chExt cx="407089" cy="305057"/>
                  </a:xfrm>
                </p:grpSpPr>
                <p:sp>
                  <p:nvSpPr>
                    <p:cNvPr id="4008" name="Google Shape;4008;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56"/>
                  <p:cNvGrpSpPr/>
                  <p:nvPr/>
                </p:nvGrpSpPr>
                <p:grpSpPr>
                  <a:xfrm>
                    <a:off x="2586468" y="1493376"/>
                    <a:ext cx="358850" cy="349656"/>
                    <a:chOff x="2586468" y="1493376"/>
                    <a:chExt cx="358850" cy="349656"/>
                  </a:xfrm>
                </p:grpSpPr>
                <p:sp>
                  <p:nvSpPr>
                    <p:cNvPr id="4011" name="Google Shape;4011;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56"/>
                  <p:cNvGrpSpPr/>
                  <p:nvPr/>
                </p:nvGrpSpPr>
                <p:grpSpPr>
                  <a:xfrm>
                    <a:off x="2807939" y="1494024"/>
                    <a:ext cx="358857" cy="349650"/>
                    <a:chOff x="2807939" y="1494024"/>
                    <a:chExt cx="358857" cy="349650"/>
                  </a:xfrm>
                </p:grpSpPr>
                <p:sp>
                  <p:nvSpPr>
                    <p:cNvPr id="4014" name="Google Shape;4014;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56"/>
                  <p:cNvGrpSpPr/>
                  <p:nvPr/>
                </p:nvGrpSpPr>
                <p:grpSpPr>
                  <a:xfrm>
                    <a:off x="2851133" y="1305635"/>
                    <a:ext cx="407089" cy="305057"/>
                    <a:chOff x="2851133" y="1305635"/>
                    <a:chExt cx="407089" cy="305057"/>
                  </a:xfrm>
                </p:grpSpPr>
                <p:sp>
                  <p:nvSpPr>
                    <p:cNvPr id="4017" name="Google Shape;4017;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56"/>
                  <p:cNvGrpSpPr/>
                  <p:nvPr/>
                </p:nvGrpSpPr>
                <p:grpSpPr>
                  <a:xfrm>
                    <a:off x="2727495" y="1120652"/>
                    <a:ext cx="300271" cy="396358"/>
                    <a:chOff x="2727495" y="1120652"/>
                    <a:chExt cx="300271" cy="396358"/>
                  </a:xfrm>
                </p:grpSpPr>
                <p:sp>
                  <p:nvSpPr>
                    <p:cNvPr id="4020" name="Google Shape;4020;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2" name="Google Shape;4022;p56"/>
                <p:cNvGrpSpPr/>
                <p:nvPr/>
              </p:nvGrpSpPr>
              <p:grpSpPr>
                <a:xfrm>
                  <a:off x="2722305" y="1350460"/>
                  <a:ext cx="308357" cy="308344"/>
                  <a:chOff x="2722305" y="1350460"/>
                  <a:chExt cx="308357" cy="308344"/>
                </a:xfrm>
              </p:grpSpPr>
              <p:sp>
                <p:nvSpPr>
                  <p:cNvPr id="4023" name="Google Shape;4023;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56"/>
                  <p:cNvGrpSpPr/>
                  <p:nvPr/>
                </p:nvGrpSpPr>
                <p:grpSpPr>
                  <a:xfrm>
                    <a:off x="2725064" y="1364529"/>
                    <a:ext cx="297954" cy="280182"/>
                    <a:chOff x="2725064" y="1364529"/>
                    <a:chExt cx="297954" cy="280182"/>
                  </a:xfrm>
                </p:grpSpPr>
                <p:sp>
                  <p:nvSpPr>
                    <p:cNvPr id="4025" name="Google Shape;4025;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30" name="Google Shape;4030;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56"/>
          <p:cNvGrpSpPr/>
          <p:nvPr/>
        </p:nvGrpSpPr>
        <p:grpSpPr>
          <a:xfrm>
            <a:off x="4910744" y="6671690"/>
            <a:ext cx="1481482" cy="830150"/>
            <a:chOff x="238125" y="1335475"/>
            <a:chExt cx="5418735" cy="3034175"/>
          </a:xfrm>
        </p:grpSpPr>
        <p:sp>
          <p:nvSpPr>
            <p:cNvPr id="4036" name="Google Shape;4036;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9" name="Google Shape;4039;p56"/>
          <p:cNvSpPr/>
          <p:nvPr/>
        </p:nvSpPr>
        <p:spPr>
          <a:xfrm>
            <a:off x="9881229" y="3903477"/>
            <a:ext cx="235" cy="5"/>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0" name="Google Shape;4040;p56"/>
          <p:cNvGrpSpPr/>
          <p:nvPr/>
        </p:nvGrpSpPr>
        <p:grpSpPr>
          <a:xfrm>
            <a:off x="4910726" y="6677939"/>
            <a:ext cx="1493403" cy="836219"/>
            <a:chOff x="238125" y="1335475"/>
            <a:chExt cx="5418735" cy="3034175"/>
          </a:xfrm>
        </p:grpSpPr>
        <p:sp>
          <p:nvSpPr>
            <p:cNvPr id="4041" name="Google Shape;4041;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56"/>
          <p:cNvGrpSpPr/>
          <p:nvPr/>
        </p:nvGrpSpPr>
        <p:grpSpPr>
          <a:xfrm>
            <a:off x="5299428" y="8869106"/>
            <a:ext cx="353419" cy="774744"/>
            <a:chOff x="241025" y="3151575"/>
            <a:chExt cx="293855" cy="644170"/>
          </a:xfrm>
        </p:grpSpPr>
        <p:sp>
          <p:nvSpPr>
            <p:cNvPr id="4045" name="Google Shape;4045;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56"/>
          <p:cNvGrpSpPr/>
          <p:nvPr/>
        </p:nvGrpSpPr>
        <p:grpSpPr>
          <a:xfrm>
            <a:off x="1928371" y="8821899"/>
            <a:ext cx="1656891" cy="834679"/>
            <a:chOff x="2989235" y="8787316"/>
            <a:chExt cx="1709192" cy="861115"/>
          </a:xfrm>
        </p:grpSpPr>
        <p:grpSp>
          <p:nvGrpSpPr>
            <p:cNvPr id="4048" name="Google Shape;4048;p56"/>
            <p:cNvGrpSpPr/>
            <p:nvPr/>
          </p:nvGrpSpPr>
          <p:grpSpPr>
            <a:xfrm>
              <a:off x="3580576" y="8787316"/>
              <a:ext cx="526833" cy="449216"/>
              <a:chOff x="2957425" y="238100"/>
              <a:chExt cx="1910200" cy="1628775"/>
            </a:xfrm>
          </p:grpSpPr>
          <p:sp>
            <p:nvSpPr>
              <p:cNvPr id="4049" name="Google Shape;4049;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56"/>
            <p:cNvGrpSpPr/>
            <p:nvPr/>
          </p:nvGrpSpPr>
          <p:grpSpPr>
            <a:xfrm>
              <a:off x="2989235" y="9365481"/>
              <a:ext cx="669443" cy="282950"/>
              <a:chOff x="851875" y="4745310"/>
              <a:chExt cx="1724925" cy="729065"/>
            </a:xfrm>
          </p:grpSpPr>
          <p:sp>
            <p:nvSpPr>
              <p:cNvPr id="4060" name="Google Shape;4060;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6"/>
            <p:cNvGrpSpPr/>
            <p:nvPr/>
          </p:nvGrpSpPr>
          <p:grpSpPr>
            <a:xfrm>
              <a:off x="4057480" y="9422473"/>
              <a:ext cx="640947" cy="225958"/>
              <a:chOff x="3604375" y="4892160"/>
              <a:chExt cx="1651500" cy="582215"/>
            </a:xfrm>
          </p:grpSpPr>
          <p:sp>
            <p:nvSpPr>
              <p:cNvPr id="4063" name="Google Shape;4063;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6"/>
            <p:cNvGrpSpPr/>
            <p:nvPr/>
          </p:nvGrpSpPr>
          <p:grpSpPr>
            <a:xfrm>
              <a:off x="3558966" y="9206870"/>
              <a:ext cx="569741" cy="441561"/>
              <a:chOff x="2319875" y="4336625"/>
              <a:chExt cx="1468025" cy="1137750"/>
            </a:xfrm>
          </p:grpSpPr>
          <p:sp>
            <p:nvSpPr>
              <p:cNvPr id="4066" name="Google Shape;4066;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68" name="Google Shape;4068;p56"/>
          <p:cNvSpPr/>
          <p:nvPr/>
        </p:nvSpPr>
        <p:spPr>
          <a:xfrm>
            <a:off x="1829189" y="7825223"/>
            <a:ext cx="614414" cy="678323"/>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2" name="Shape 4072"/>
        <p:cNvGrpSpPr/>
        <p:nvPr/>
      </p:nvGrpSpPr>
      <p:grpSpPr>
        <a:xfrm>
          <a:off x="0" y="0"/>
          <a:ext cx="0" cy="0"/>
          <a:chOff x="0" y="0"/>
          <a:chExt cx="0" cy="0"/>
        </a:xfrm>
      </p:grpSpPr>
      <p:grpSp>
        <p:nvGrpSpPr>
          <p:cNvPr id="4073" name="Google Shape;4073;p57"/>
          <p:cNvGrpSpPr/>
          <p:nvPr/>
        </p:nvGrpSpPr>
        <p:grpSpPr>
          <a:xfrm>
            <a:off x="1433822" y="8465092"/>
            <a:ext cx="1541653" cy="966707"/>
            <a:chOff x="4351371" y="3547942"/>
            <a:chExt cx="1345130" cy="843475"/>
          </a:xfrm>
        </p:grpSpPr>
        <p:grpSp>
          <p:nvGrpSpPr>
            <p:cNvPr id="4074" name="Google Shape;4074;p57"/>
            <p:cNvGrpSpPr/>
            <p:nvPr/>
          </p:nvGrpSpPr>
          <p:grpSpPr>
            <a:xfrm>
              <a:off x="4351371" y="4209917"/>
              <a:ext cx="1345130" cy="181500"/>
              <a:chOff x="4351371" y="4209917"/>
              <a:chExt cx="1345130" cy="181500"/>
            </a:xfrm>
          </p:grpSpPr>
          <p:sp>
            <p:nvSpPr>
              <p:cNvPr id="4075" name="Google Shape;4075;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6" name="Google Shape;4076;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077" name="Google Shape;4077;p57"/>
            <p:cNvGrpSpPr/>
            <p:nvPr/>
          </p:nvGrpSpPr>
          <p:grpSpPr>
            <a:xfrm>
              <a:off x="4403010" y="3985221"/>
              <a:ext cx="1109518" cy="181500"/>
              <a:chOff x="4403010" y="3985221"/>
              <a:chExt cx="1109518" cy="181500"/>
            </a:xfrm>
          </p:grpSpPr>
          <p:sp>
            <p:nvSpPr>
              <p:cNvPr id="4078" name="Google Shape;4078;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9" name="Google Shape;4079;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080" name="Google Shape;4080;p57"/>
            <p:cNvGrpSpPr/>
            <p:nvPr/>
          </p:nvGrpSpPr>
          <p:grpSpPr>
            <a:xfrm>
              <a:off x="4618704" y="3766582"/>
              <a:ext cx="807858" cy="181500"/>
              <a:chOff x="4618704" y="3766582"/>
              <a:chExt cx="807858" cy="181500"/>
            </a:xfrm>
          </p:grpSpPr>
          <p:sp>
            <p:nvSpPr>
              <p:cNvPr id="4081" name="Google Shape;4081;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2" name="Google Shape;4082;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083" name="Google Shape;4083;p57"/>
            <p:cNvGrpSpPr/>
            <p:nvPr/>
          </p:nvGrpSpPr>
          <p:grpSpPr>
            <a:xfrm>
              <a:off x="4735238" y="3547942"/>
              <a:ext cx="462839" cy="181500"/>
              <a:chOff x="4735238" y="3547942"/>
              <a:chExt cx="462839" cy="181500"/>
            </a:xfrm>
          </p:grpSpPr>
          <p:sp>
            <p:nvSpPr>
              <p:cNvPr id="4084" name="Google Shape;4084;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5" name="Google Shape;4085;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86" name="Google Shape;4086;p57"/>
          <p:cNvGrpSpPr/>
          <p:nvPr/>
        </p:nvGrpSpPr>
        <p:grpSpPr>
          <a:xfrm>
            <a:off x="1433822" y="6991585"/>
            <a:ext cx="1680456" cy="1218894"/>
            <a:chOff x="4294923" y="2439811"/>
            <a:chExt cx="1334436" cy="967914"/>
          </a:xfrm>
        </p:grpSpPr>
        <p:grpSp>
          <p:nvGrpSpPr>
            <p:cNvPr id="4087" name="Google Shape;4087;p57"/>
            <p:cNvGrpSpPr/>
            <p:nvPr/>
          </p:nvGrpSpPr>
          <p:grpSpPr>
            <a:xfrm>
              <a:off x="4960455" y="2469658"/>
              <a:ext cx="668904" cy="885524"/>
              <a:chOff x="4960455" y="2469658"/>
              <a:chExt cx="668904" cy="885524"/>
            </a:xfrm>
          </p:grpSpPr>
          <p:sp>
            <p:nvSpPr>
              <p:cNvPr id="4088" name="Google Shape;4088;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4" name="Google Shape;4094;p57"/>
            <p:cNvGrpSpPr/>
            <p:nvPr/>
          </p:nvGrpSpPr>
          <p:grpSpPr>
            <a:xfrm>
              <a:off x="4294923" y="2469658"/>
              <a:ext cx="668951" cy="885524"/>
              <a:chOff x="4294923" y="2469658"/>
              <a:chExt cx="668951" cy="885524"/>
            </a:xfrm>
          </p:grpSpPr>
          <p:sp>
            <p:nvSpPr>
              <p:cNvPr id="4095" name="Google Shape;4095;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1" name="Google Shape;4101;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2" name="Google Shape;4102;p57"/>
          <p:cNvGrpSpPr/>
          <p:nvPr/>
        </p:nvGrpSpPr>
        <p:grpSpPr>
          <a:xfrm>
            <a:off x="3272276" y="5602361"/>
            <a:ext cx="1451023" cy="1140430"/>
            <a:chOff x="5900602" y="1193063"/>
            <a:chExt cx="1299851" cy="1021707"/>
          </a:xfrm>
        </p:grpSpPr>
        <p:grpSp>
          <p:nvGrpSpPr>
            <p:cNvPr id="4103" name="Google Shape;4103;p57"/>
            <p:cNvGrpSpPr/>
            <p:nvPr/>
          </p:nvGrpSpPr>
          <p:grpSpPr>
            <a:xfrm>
              <a:off x="6520337" y="1193063"/>
              <a:ext cx="341815" cy="799959"/>
              <a:chOff x="6520337" y="1193063"/>
              <a:chExt cx="341815" cy="799959"/>
            </a:xfrm>
          </p:grpSpPr>
          <p:grpSp>
            <p:nvGrpSpPr>
              <p:cNvPr id="4104" name="Google Shape;4104;p57"/>
              <p:cNvGrpSpPr/>
              <p:nvPr/>
            </p:nvGrpSpPr>
            <p:grpSpPr>
              <a:xfrm>
                <a:off x="6520337" y="1589527"/>
                <a:ext cx="213950" cy="403494"/>
                <a:chOff x="6520337" y="1589527"/>
                <a:chExt cx="213950" cy="403494"/>
              </a:xfrm>
            </p:grpSpPr>
            <p:sp>
              <p:nvSpPr>
                <p:cNvPr id="4105" name="Google Shape;4105;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57"/>
              <p:cNvGrpSpPr/>
              <p:nvPr/>
            </p:nvGrpSpPr>
            <p:grpSpPr>
              <a:xfrm>
                <a:off x="6577204" y="1193063"/>
                <a:ext cx="284947" cy="464512"/>
                <a:chOff x="6577204" y="1193063"/>
                <a:chExt cx="284947" cy="464512"/>
              </a:xfrm>
            </p:grpSpPr>
            <p:sp>
              <p:nvSpPr>
                <p:cNvPr id="4108" name="Google Shape;4108;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9" name="Google Shape;4109;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110" name="Google Shape;4110;p57"/>
            <p:cNvGrpSpPr/>
            <p:nvPr/>
          </p:nvGrpSpPr>
          <p:grpSpPr>
            <a:xfrm>
              <a:off x="6238903" y="1193063"/>
              <a:ext cx="300475" cy="900152"/>
              <a:chOff x="6238903" y="1193063"/>
              <a:chExt cx="300475" cy="900152"/>
            </a:xfrm>
          </p:grpSpPr>
          <p:grpSp>
            <p:nvGrpSpPr>
              <p:cNvPr id="4111" name="Google Shape;4111;p57"/>
              <p:cNvGrpSpPr/>
              <p:nvPr/>
            </p:nvGrpSpPr>
            <p:grpSpPr>
              <a:xfrm>
                <a:off x="6290865" y="1489315"/>
                <a:ext cx="248514" cy="603900"/>
                <a:chOff x="6290865" y="1489315"/>
                <a:chExt cx="248514" cy="603900"/>
              </a:xfrm>
            </p:grpSpPr>
            <p:sp>
              <p:nvSpPr>
                <p:cNvPr id="4112" name="Google Shape;4112;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4" name="Google Shape;4114;p57"/>
              <p:cNvGrpSpPr/>
              <p:nvPr/>
            </p:nvGrpSpPr>
            <p:grpSpPr>
              <a:xfrm>
                <a:off x="6238903" y="1193063"/>
                <a:ext cx="284947" cy="333087"/>
                <a:chOff x="6238903" y="1193063"/>
                <a:chExt cx="284947" cy="333087"/>
              </a:xfrm>
            </p:grpSpPr>
            <p:sp>
              <p:nvSpPr>
                <p:cNvPr id="4115" name="Google Shape;4115;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6" name="Google Shape;4116;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117" name="Google Shape;4117;p57"/>
            <p:cNvGrpSpPr/>
            <p:nvPr/>
          </p:nvGrpSpPr>
          <p:grpSpPr>
            <a:xfrm>
              <a:off x="5900602" y="1193063"/>
              <a:ext cx="444345" cy="1021707"/>
              <a:chOff x="5900602" y="1193063"/>
              <a:chExt cx="444345" cy="1021707"/>
            </a:xfrm>
          </p:grpSpPr>
          <p:grpSp>
            <p:nvGrpSpPr>
              <p:cNvPr id="4118" name="Google Shape;4118;p57"/>
              <p:cNvGrpSpPr/>
              <p:nvPr/>
            </p:nvGrpSpPr>
            <p:grpSpPr>
              <a:xfrm>
                <a:off x="6046501" y="1367785"/>
                <a:ext cx="298446" cy="846986"/>
                <a:chOff x="6046501" y="1367785"/>
                <a:chExt cx="298446" cy="846986"/>
              </a:xfrm>
            </p:grpSpPr>
            <p:sp>
              <p:nvSpPr>
                <p:cNvPr id="4119" name="Google Shape;4119;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57"/>
              <p:cNvGrpSpPr/>
              <p:nvPr/>
            </p:nvGrpSpPr>
            <p:grpSpPr>
              <a:xfrm>
                <a:off x="5900602" y="1193063"/>
                <a:ext cx="284947" cy="182312"/>
                <a:chOff x="5900602" y="1193063"/>
                <a:chExt cx="284947" cy="182312"/>
              </a:xfrm>
            </p:grpSpPr>
            <p:sp>
              <p:nvSpPr>
                <p:cNvPr id="4122" name="Google Shape;4122;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3" name="Google Shape;4123;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124" name="Google Shape;4124;p57"/>
            <p:cNvGrpSpPr/>
            <p:nvPr/>
          </p:nvGrpSpPr>
          <p:grpSpPr>
            <a:xfrm>
              <a:off x="6738300" y="1193063"/>
              <a:ext cx="462153" cy="707634"/>
              <a:chOff x="6738300" y="1193063"/>
              <a:chExt cx="462153" cy="707634"/>
            </a:xfrm>
          </p:grpSpPr>
          <p:grpSp>
            <p:nvGrpSpPr>
              <p:cNvPr id="4125" name="Google Shape;4125;p57"/>
              <p:cNvGrpSpPr/>
              <p:nvPr/>
            </p:nvGrpSpPr>
            <p:grpSpPr>
              <a:xfrm>
                <a:off x="6915505" y="1193063"/>
                <a:ext cx="284947" cy="597387"/>
                <a:chOff x="6915505" y="1193063"/>
                <a:chExt cx="284947" cy="597387"/>
              </a:xfrm>
            </p:grpSpPr>
            <p:sp>
              <p:nvSpPr>
                <p:cNvPr id="4126" name="Google Shape;4126;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7" name="Google Shape;4127;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128" name="Google Shape;4128;p57"/>
              <p:cNvGrpSpPr/>
              <p:nvPr/>
            </p:nvGrpSpPr>
            <p:grpSpPr>
              <a:xfrm>
                <a:off x="6738300" y="1684725"/>
                <a:ext cx="230066" cy="215971"/>
                <a:chOff x="6738300" y="1684725"/>
                <a:chExt cx="230066" cy="215971"/>
              </a:xfrm>
            </p:grpSpPr>
            <p:sp>
              <p:nvSpPr>
                <p:cNvPr id="4129" name="Google Shape;4129;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31" name="Google Shape;4131;p57"/>
          <p:cNvGrpSpPr/>
          <p:nvPr/>
        </p:nvGrpSpPr>
        <p:grpSpPr>
          <a:xfrm>
            <a:off x="4826392" y="5602356"/>
            <a:ext cx="1367815" cy="1179422"/>
            <a:chOff x="7287122" y="1165658"/>
            <a:chExt cx="1219413" cy="1051365"/>
          </a:xfrm>
        </p:grpSpPr>
        <p:grpSp>
          <p:nvGrpSpPr>
            <p:cNvPr id="4132" name="Google Shape;4132;p57"/>
            <p:cNvGrpSpPr/>
            <p:nvPr/>
          </p:nvGrpSpPr>
          <p:grpSpPr>
            <a:xfrm>
              <a:off x="7287122" y="1969723"/>
              <a:ext cx="1219413" cy="247300"/>
              <a:chOff x="7287122" y="1969723"/>
              <a:chExt cx="1219413" cy="247300"/>
            </a:xfrm>
          </p:grpSpPr>
          <p:sp>
            <p:nvSpPr>
              <p:cNvPr id="4133" name="Google Shape;4133;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4" name="Google Shape;4134;p57"/>
              <p:cNvGrpSpPr/>
              <p:nvPr/>
            </p:nvGrpSpPr>
            <p:grpSpPr>
              <a:xfrm>
                <a:off x="7287122" y="2063892"/>
                <a:ext cx="1151753" cy="73428"/>
                <a:chOff x="7287122" y="2063892"/>
                <a:chExt cx="1151753" cy="73428"/>
              </a:xfrm>
            </p:grpSpPr>
            <p:sp>
              <p:nvSpPr>
                <p:cNvPr id="4135" name="Google Shape;4135;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6" name="Google Shape;4136;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137" name="Google Shape;4137;p57"/>
            <p:cNvGrpSpPr/>
            <p:nvPr/>
          </p:nvGrpSpPr>
          <p:grpSpPr>
            <a:xfrm>
              <a:off x="7287122" y="1712201"/>
              <a:ext cx="1219403" cy="246767"/>
              <a:chOff x="7287122" y="1712201"/>
              <a:chExt cx="1219403" cy="246767"/>
            </a:xfrm>
          </p:grpSpPr>
          <p:sp>
            <p:nvSpPr>
              <p:cNvPr id="4138" name="Google Shape;4138;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9" name="Google Shape;4139;p57"/>
              <p:cNvGrpSpPr/>
              <p:nvPr/>
            </p:nvGrpSpPr>
            <p:grpSpPr>
              <a:xfrm>
                <a:off x="7287122" y="1842861"/>
                <a:ext cx="1005303" cy="73419"/>
                <a:chOff x="7287122" y="1842861"/>
                <a:chExt cx="1005303" cy="73419"/>
              </a:xfrm>
            </p:grpSpPr>
            <p:sp>
              <p:nvSpPr>
                <p:cNvPr id="4140" name="Google Shape;4140;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1" name="Google Shape;4141;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142" name="Google Shape;4142;p57"/>
            <p:cNvGrpSpPr/>
            <p:nvPr/>
          </p:nvGrpSpPr>
          <p:grpSpPr>
            <a:xfrm>
              <a:off x="7287122" y="1447520"/>
              <a:ext cx="1219403" cy="286667"/>
              <a:chOff x="7287122" y="1447520"/>
              <a:chExt cx="1219403" cy="286667"/>
            </a:xfrm>
          </p:grpSpPr>
          <p:sp>
            <p:nvSpPr>
              <p:cNvPr id="4143" name="Google Shape;4143;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4" name="Google Shape;4144;p57"/>
              <p:cNvGrpSpPr/>
              <p:nvPr/>
            </p:nvGrpSpPr>
            <p:grpSpPr>
              <a:xfrm>
                <a:off x="7287122" y="1581977"/>
                <a:ext cx="852803" cy="73428"/>
                <a:chOff x="7287122" y="1581977"/>
                <a:chExt cx="852803" cy="73428"/>
              </a:xfrm>
            </p:grpSpPr>
            <p:sp>
              <p:nvSpPr>
                <p:cNvPr id="4145" name="Google Shape;4145;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6" name="Google Shape;4146;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147" name="Google Shape;4147;p57"/>
            <p:cNvGrpSpPr/>
            <p:nvPr/>
          </p:nvGrpSpPr>
          <p:grpSpPr>
            <a:xfrm>
              <a:off x="7287122" y="1165658"/>
              <a:ext cx="1219403" cy="344253"/>
              <a:chOff x="7287122" y="1165658"/>
              <a:chExt cx="1219403" cy="344253"/>
            </a:xfrm>
          </p:grpSpPr>
          <p:sp>
            <p:nvSpPr>
              <p:cNvPr id="4148" name="Google Shape;4148;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9" name="Google Shape;4149;p57"/>
              <p:cNvGrpSpPr/>
              <p:nvPr/>
            </p:nvGrpSpPr>
            <p:grpSpPr>
              <a:xfrm>
                <a:off x="7287122" y="1341025"/>
                <a:ext cx="695703" cy="73419"/>
                <a:chOff x="7287122" y="1341025"/>
                <a:chExt cx="695703" cy="73419"/>
              </a:xfrm>
            </p:grpSpPr>
            <p:sp>
              <p:nvSpPr>
                <p:cNvPr id="4150" name="Google Shape;4150;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1" name="Google Shape;4151;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152" name="Google Shape;4152;p57"/>
          <p:cNvGrpSpPr/>
          <p:nvPr/>
        </p:nvGrpSpPr>
        <p:grpSpPr>
          <a:xfrm>
            <a:off x="3276582" y="6980527"/>
            <a:ext cx="1442412" cy="1196187"/>
            <a:chOff x="5249100" y="1210600"/>
            <a:chExt cx="3502700" cy="2904775"/>
          </a:xfrm>
        </p:grpSpPr>
        <p:sp>
          <p:nvSpPr>
            <p:cNvPr id="4153" name="Google Shape;4153;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7" name="Google Shape;4157;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158" name="Google Shape;4158;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159" name="Google Shape;4159;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160" name="Google Shape;4160;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161" name="Google Shape;4161;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57"/>
          <p:cNvGrpSpPr/>
          <p:nvPr/>
        </p:nvGrpSpPr>
        <p:grpSpPr>
          <a:xfrm>
            <a:off x="4861901" y="6982168"/>
            <a:ext cx="1332306" cy="1211957"/>
            <a:chOff x="926675" y="238125"/>
            <a:chExt cx="5755100" cy="5232975"/>
          </a:xfrm>
        </p:grpSpPr>
        <p:sp>
          <p:nvSpPr>
            <p:cNvPr id="4163" name="Google Shape;4163;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57"/>
          <p:cNvGrpSpPr/>
          <p:nvPr/>
        </p:nvGrpSpPr>
        <p:grpSpPr>
          <a:xfrm>
            <a:off x="1561131" y="3192728"/>
            <a:ext cx="2212294" cy="2036737"/>
            <a:chOff x="727421" y="2828315"/>
            <a:chExt cx="1695374" cy="1560837"/>
          </a:xfrm>
        </p:grpSpPr>
        <p:grpSp>
          <p:nvGrpSpPr>
            <p:cNvPr id="4168" name="Google Shape;4168;p57"/>
            <p:cNvGrpSpPr/>
            <p:nvPr/>
          </p:nvGrpSpPr>
          <p:grpSpPr>
            <a:xfrm>
              <a:off x="727421" y="2828315"/>
              <a:ext cx="1695374" cy="1560837"/>
              <a:chOff x="734799" y="2782450"/>
              <a:chExt cx="1571100" cy="1577400"/>
            </a:xfrm>
          </p:grpSpPr>
          <p:cxnSp>
            <p:nvCxnSpPr>
              <p:cNvPr id="4169" name="Google Shape;4169;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170" name="Google Shape;4170;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171" name="Google Shape;4171;p57"/>
            <p:cNvGrpSpPr/>
            <p:nvPr/>
          </p:nvGrpSpPr>
          <p:grpSpPr>
            <a:xfrm>
              <a:off x="819108" y="2882501"/>
              <a:ext cx="1556791" cy="1426186"/>
              <a:chOff x="819108" y="2882501"/>
              <a:chExt cx="1556791" cy="1426186"/>
            </a:xfrm>
          </p:grpSpPr>
          <p:grpSp>
            <p:nvGrpSpPr>
              <p:cNvPr id="4172" name="Google Shape;4172;p57"/>
              <p:cNvGrpSpPr/>
              <p:nvPr/>
            </p:nvGrpSpPr>
            <p:grpSpPr>
              <a:xfrm>
                <a:off x="819108" y="2882501"/>
                <a:ext cx="103104" cy="1426186"/>
                <a:chOff x="4674013" y="3100904"/>
                <a:chExt cx="122758" cy="1698043"/>
              </a:xfrm>
            </p:grpSpPr>
            <p:sp>
              <p:nvSpPr>
                <p:cNvPr id="4173" name="Google Shape;4173;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57"/>
              <p:cNvGrpSpPr/>
              <p:nvPr/>
            </p:nvGrpSpPr>
            <p:grpSpPr>
              <a:xfrm>
                <a:off x="1062475" y="2882501"/>
                <a:ext cx="103104" cy="1426186"/>
                <a:chOff x="4940438" y="3100904"/>
                <a:chExt cx="122758" cy="1698043"/>
              </a:xfrm>
            </p:grpSpPr>
            <p:sp>
              <p:nvSpPr>
                <p:cNvPr id="4181" name="Google Shape;4181;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57"/>
              <p:cNvGrpSpPr/>
              <p:nvPr/>
            </p:nvGrpSpPr>
            <p:grpSpPr>
              <a:xfrm>
                <a:off x="1299324" y="2882501"/>
                <a:ext cx="103104" cy="1426186"/>
                <a:chOff x="5206863" y="3100904"/>
                <a:chExt cx="122758" cy="1698043"/>
              </a:xfrm>
            </p:grpSpPr>
            <p:sp>
              <p:nvSpPr>
                <p:cNvPr id="4189" name="Google Shape;4189;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7"/>
              <p:cNvGrpSpPr/>
              <p:nvPr/>
            </p:nvGrpSpPr>
            <p:grpSpPr>
              <a:xfrm>
                <a:off x="1786057" y="2882501"/>
                <a:ext cx="103104" cy="1426186"/>
                <a:chOff x="6006138" y="3143629"/>
                <a:chExt cx="122758" cy="1698043"/>
              </a:xfrm>
            </p:grpSpPr>
            <p:sp>
              <p:nvSpPr>
                <p:cNvPr id="4197" name="Google Shape;4197;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57"/>
              <p:cNvGrpSpPr/>
              <p:nvPr/>
            </p:nvGrpSpPr>
            <p:grpSpPr>
              <a:xfrm>
                <a:off x="2029422" y="2882501"/>
                <a:ext cx="103104" cy="1426186"/>
                <a:chOff x="6805413" y="3100904"/>
                <a:chExt cx="122758" cy="1698043"/>
              </a:xfrm>
            </p:grpSpPr>
            <p:sp>
              <p:nvSpPr>
                <p:cNvPr id="4205" name="Google Shape;4205;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57"/>
              <p:cNvGrpSpPr/>
              <p:nvPr/>
            </p:nvGrpSpPr>
            <p:grpSpPr>
              <a:xfrm>
                <a:off x="2272795" y="2882501"/>
                <a:ext cx="103104" cy="1426186"/>
                <a:chOff x="5206863" y="3100904"/>
                <a:chExt cx="122758" cy="1698043"/>
              </a:xfrm>
            </p:grpSpPr>
            <p:sp>
              <p:nvSpPr>
                <p:cNvPr id="4213" name="Google Shape;4213;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0" name="Google Shape;4220;p57"/>
              <p:cNvGrpSpPr/>
              <p:nvPr/>
            </p:nvGrpSpPr>
            <p:grpSpPr>
              <a:xfrm>
                <a:off x="1542694" y="2882501"/>
                <a:ext cx="103104" cy="1426186"/>
                <a:chOff x="6006138" y="3143629"/>
                <a:chExt cx="122758" cy="1698043"/>
              </a:xfrm>
            </p:grpSpPr>
            <p:sp>
              <p:nvSpPr>
                <p:cNvPr id="4221" name="Google Shape;4221;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8" name="Google Shape;4228;p57"/>
          <p:cNvGrpSpPr/>
          <p:nvPr/>
        </p:nvGrpSpPr>
        <p:grpSpPr>
          <a:xfrm>
            <a:off x="3292193" y="8515437"/>
            <a:ext cx="2902014" cy="918822"/>
            <a:chOff x="238125" y="1725700"/>
            <a:chExt cx="7139025" cy="2260325"/>
          </a:xfrm>
        </p:grpSpPr>
        <p:sp>
          <p:nvSpPr>
            <p:cNvPr id="4229" name="Google Shape;4229;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7"/>
          <p:cNvGrpSpPr/>
          <p:nvPr/>
        </p:nvGrpSpPr>
        <p:grpSpPr>
          <a:xfrm>
            <a:off x="1563990" y="1069729"/>
            <a:ext cx="2134969" cy="1991466"/>
            <a:chOff x="729238" y="1179665"/>
            <a:chExt cx="1636117" cy="1526144"/>
          </a:xfrm>
        </p:grpSpPr>
        <p:grpSp>
          <p:nvGrpSpPr>
            <p:cNvPr id="4240" name="Google Shape;4240;p57"/>
            <p:cNvGrpSpPr/>
            <p:nvPr/>
          </p:nvGrpSpPr>
          <p:grpSpPr>
            <a:xfrm>
              <a:off x="729238" y="1179665"/>
              <a:ext cx="80700" cy="1526144"/>
              <a:chOff x="729238" y="1179665"/>
              <a:chExt cx="80700" cy="1526144"/>
            </a:xfrm>
          </p:grpSpPr>
          <p:sp>
            <p:nvSpPr>
              <p:cNvPr id="4241" name="Google Shape;4241;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57"/>
            <p:cNvGrpSpPr/>
            <p:nvPr/>
          </p:nvGrpSpPr>
          <p:grpSpPr>
            <a:xfrm>
              <a:off x="903098" y="1179665"/>
              <a:ext cx="80700" cy="1526144"/>
              <a:chOff x="903098" y="1179665"/>
              <a:chExt cx="80700" cy="1526144"/>
            </a:xfrm>
          </p:grpSpPr>
          <p:sp>
            <p:nvSpPr>
              <p:cNvPr id="4252" name="Google Shape;4252;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7"/>
            <p:cNvGrpSpPr/>
            <p:nvPr/>
          </p:nvGrpSpPr>
          <p:grpSpPr>
            <a:xfrm>
              <a:off x="1076958" y="1179665"/>
              <a:ext cx="80700" cy="1526144"/>
              <a:chOff x="1076958" y="1179665"/>
              <a:chExt cx="80700" cy="1526144"/>
            </a:xfrm>
          </p:grpSpPr>
          <p:sp>
            <p:nvSpPr>
              <p:cNvPr id="4263" name="Google Shape;4263;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57"/>
            <p:cNvGrpSpPr/>
            <p:nvPr/>
          </p:nvGrpSpPr>
          <p:grpSpPr>
            <a:xfrm>
              <a:off x="1247707" y="1179665"/>
              <a:ext cx="80700" cy="1526144"/>
              <a:chOff x="1247707" y="1179665"/>
              <a:chExt cx="80700" cy="1526144"/>
            </a:xfrm>
          </p:grpSpPr>
          <p:sp>
            <p:nvSpPr>
              <p:cNvPr id="4274" name="Google Shape;4274;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57"/>
            <p:cNvGrpSpPr/>
            <p:nvPr/>
          </p:nvGrpSpPr>
          <p:grpSpPr>
            <a:xfrm>
              <a:off x="1421567" y="1179665"/>
              <a:ext cx="80700" cy="1526144"/>
              <a:chOff x="1421567" y="1179665"/>
              <a:chExt cx="80700" cy="1526144"/>
            </a:xfrm>
          </p:grpSpPr>
          <p:sp>
            <p:nvSpPr>
              <p:cNvPr id="4285" name="Google Shape;4285;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57"/>
            <p:cNvGrpSpPr/>
            <p:nvPr/>
          </p:nvGrpSpPr>
          <p:grpSpPr>
            <a:xfrm>
              <a:off x="1592327" y="1179665"/>
              <a:ext cx="80700" cy="1526144"/>
              <a:chOff x="1592327" y="1179665"/>
              <a:chExt cx="80700" cy="1526144"/>
            </a:xfrm>
          </p:grpSpPr>
          <p:sp>
            <p:nvSpPr>
              <p:cNvPr id="4296" name="Google Shape;4296;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57"/>
            <p:cNvGrpSpPr/>
            <p:nvPr/>
          </p:nvGrpSpPr>
          <p:grpSpPr>
            <a:xfrm>
              <a:off x="1766187" y="1179665"/>
              <a:ext cx="80700" cy="1526144"/>
              <a:chOff x="1766187" y="1179665"/>
              <a:chExt cx="80700" cy="1526144"/>
            </a:xfrm>
          </p:grpSpPr>
          <p:sp>
            <p:nvSpPr>
              <p:cNvPr id="4307" name="Google Shape;4307;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7" name="Google Shape;4317;p57"/>
            <p:cNvGrpSpPr/>
            <p:nvPr/>
          </p:nvGrpSpPr>
          <p:grpSpPr>
            <a:xfrm>
              <a:off x="1936935" y="1179665"/>
              <a:ext cx="80700" cy="1526144"/>
              <a:chOff x="1936935" y="1179665"/>
              <a:chExt cx="80700" cy="1526144"/>
            </a:xfrm>
          </p:grpSpPr>
          <p:sp>
            <p:nvSpPr>
              <p:cNvPr id="4318" name="Google Shape;4318;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7"/>
            <p:cNvGrpSpPr/>
            <p:nvPr/>
          </p:nvGrpSpPr>
          <p:grpSpPr>
            <a:xfrm>
              <a:off x="2110795" y="1179665"/>
              <a:ext cx="80700" cy="1526144"/>
              <a:chOff x="2110795" y="1179665"/>
              <a:chExt cx="80700" cy="1526144"/>
            </a:xfrm>
          </p:grpSpPr>
          <p:sp>
            <p:nvSpPr>
              <p:cNvPr id="4329" name="Google Shape;4329;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57"/>
            <p:cNvGrpSpPr/>
            <p:nvPr/>
          </p:nvGrpSpPr>
          <p:grpSpPr>
            <a:xfrm>
              <a:off x="2284655" y="1179665"/>
              <a:ext cx="80700" cy="1526144"/>
              <a:chOff x="2284655" y="1179665"/>
              <a:chExt cx="80700" cy="1526144"/>
            </a:xfrm>
          </p:grpSpPr>
          <p:sp>
            <p:nvSpPr>
              <p:cNvPr id="4340" name="Google Shape;4340;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0" name="Google Shape;4350;p57"/>
          <p:cNvGrpSpPr/>
          <p:nvPr/>
        </p:nvGrpSpPr>
        <p:grpSpPr>
          <a:xfrm>
            <a:off x="4166627" y="1088429"/>
            <a:ext cx="1780207" cy="1438173"/>
            <a:chOff x="2623904" y="1198803"/>
            <a:chExt cx="1364248" cy="1102133"/>
          </a:xfrm>
        </p:grpSpPr>
        <p:grpSp>
          <p:nvGrpSpPr>
            <p:cNvPr id="4351" name="Google Shape;4351;p57"/>
            <p:cNvGrpSpPr/>
            <p:nvPr/>
          </p:nvGrpSpPr>
          <p:grpSpPr>
            <a:xfrm>
              <a:off x="2623907" y="1198803"/>
              <a:ext cx="1364245" cy="273000"/>
              <a:chOff x="2623907" y="1198803"/>
              <a:chExt cx="1364245" cy="273000"/>
            </a:xfrm>
          </p:grpSpPr>
          <p:sp>
            <p:nvSpPr>
              <p:cNvPr id="4352" name="Google Shape;4352;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57"/>
            <p:cNvGrpSpPr/>
            <p:nvPr/>
          </p:nvGrpSpPr>
          <p:grpSpPr>
            <a:xfrm>
              <a:off x="2623904" y="1476964"/>
              <a:ext cx="1364245" cy="273000"/>
              <a:chOff x="2623904" y="1476964"/>
              <a:chExt cx="1364245" cy="273000"/>
            </a:xfrm>
          </p:grpSpPr>
          <p:sp>
            <p:nvSpPr>
              <p:cNvPr id="4358" name="Google Shape;4358;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57"/>
            <p:cNvGrpSpPr/>
            <p:nvPr/>
          </p:nvGrpSpPr>
          <p:grpSpPr>
            <a:xfrm>
              <a:off x="2623907" y="1749775"/>
              <a:ext cx="1364245" cy="273000"/>
              <a:chOff x="2623907" y="1749775"/>
              <a:chExt cx="1364245" cy="273000"/>
            </a:xfrm>
          </p:grpSpPr>
          <p:sp>
            <p:nvSpPr>
              <p:cNvPr id="4364" name="Google Shape;4364;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57"/>
            <p:cNvGrpSpPr/>
            <p:nvPr/>
          </p:nvGrpSpPr>
          <p:grpSpPr>
            <a:xfrm>
              <a:off x="2623904" y="2027936"/>
              <a:ext cx="1364245" cy="273000"/>
              <a:chOff x="2623904" y="2027936"/>
              <a:chExt cx="1364245" cy="273000"/>
            </a:xfrm>
          </p:grpSpPr>
          <p:sp>
            <p:nvSpPr>
              <p:cNvPr id="4370" name="Google Shape;4370;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5" name="Google Shape;4375;p57"/>
          <p:cNvGrpSpPr/>
          <p:nvPr/>
        </p:nvGrpSpPr>
        <p:grpSpPr>
          <a:xfrm>
            <a:off x="4146439" y="2980736"/>
            <a:ext cx="1810572" cy="207652"/>
            <a:chOff x="3200660" y="2180272"/>
            <a:chExt cx="2563824" cy="378237"/>
          </a:xfrm>
        </p:grpSpPr>
        <p:sp>
          <p:nvSpPr>
            <p:cNvPr id="4376" name="Google Shape;4376;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57"/>
          <p:cNvGrpSpPr/>
          <p:nvPr/>
        </p:nvGrpSpPr>
        <p:grpSpPr>
          <a:xfrm>
            <a:off x="4142184" y="3343312"/>
            <a:ext cx="1814620" cy="208312"/>
            <a:chOff x="3530150" y="2790075"/>
            <a:chExt cx="1962600" cy="225300"/>
          </a:xfrm>
        </p:grpSpPr>
        <p:sp>
          <p:nvSpPr>
            <p:cNvPr id="4395" name="Google Shape;4395;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57"/>
          <p:cNvGrpSpPr/>
          <p:nvPr/>
        </p:nvGrpSpPr>
        <p:grpSpPr>
          <a:xfrm>
            <a:off x="4142127" y="3706382"/>
            <a:ext cx="1842115" cy="201192"/>
            <a:chOff x="3558802" y="4011244"/>
            <a:chExt cx="1866000" cy="111600"/>
          </a:xfrm>
        </p:grpSpPr>
        <p:sp>
          <p:nvSpPr>
            <p:cNvPr id="4398" name="Google Shape;4398;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57"/>
          <p:cNvGrpSpPr/>
          <p:nvPr/>
        </p:nvGrpSpPr>
        <p:grpSpPr>
          <a:xfrm>
            <a:off x="4142491" y="2669629"/>
            <a:ext cx="1805407" cy="156283"/>
            <a:chOff x="3465975" y="2270258"/>
            <a:chExt cx="1986364" cy="171947"/>
          </a:xfrm>
        </p:grpSpPr>
        <p:sp>
          <p:nvSpPr>
            <p:cNvPr id="4401" name="Google Shape;4401;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57"/>
          <p:cNvGrpSpPr/>
          <p:nvPr/>
        </p:nvGrpSpPr>
        <p:grpSpPr>
          <a:xfrm>
            <a:off x="4156867" y="4449455"/>
            <a:ext cx="1787266" cy="255079"/>
            <a:chOff x="723300" y="4253549"/>
            <a:chExt cx="2276482" cy="324900"/>
          </a:xfrm>
        </p:grpSpPr>
        <p:sp>
          <p:nvSpPr>
            <p:cNvPr id="4410" name="Google Shape;4410;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7"/>
          <p:cNvGrpSpPr/>
          <p:nvPr/>
        </p:nvGrpSpPr>
        <p:grpSpPr>
          <a:xfrm>
            <a:off x="4143244" y="4059570"/>
            <a:ext cx="1812759" cy="235059"/>
            <a:chOff x="705948" y="3788465"/>
            <a:chExt cx="2308953" cy="299400"/>
          </a:xfrm>
        </p:grpSpPr>
        <p:sp>
          <p:nvSpPr>
            <p:cNvPr id="4416" name="Google Shape;4416;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57"/>
          <p:cNvGrpSpPr/>
          <p:nvPr/>
        </p:nvGrpSpPr>
        <p:grpSpPr>
          <a:xfrm>
            <a:off x="4205648" y="4858963"/>
            <a:ext cx="1702385" cy="383737"/>
            <a:chOff x="2658741" y="4097347"/>
            <a:chExt cx="1304609" cy="294074"/>
          </a:xfrm>
        </p:grpSpPr>
        <p:grpSp>
          <p:nvGrpSpPr>
            <p:cNvPr id="4422" name="Google Shape;4422;p57"/>
            <p:cNvGrpSpPr/>
            <p:nvPr/>
          </p:nvGrpSpPr>
          <p:grpSpPr>
            <a:xfrm>
              <a:off x="2658741" y="4097347"/>
              <a:ext cx="118572" cy="294074"/>
              <a:chOff x="3343310" y="4475555"/>
              <a:chExt cx="127717" cy="316753"/>
            </a:xfrm>
          </p:grpSpPr>
          <p:sp>
            <p:nvSpPr>
              <p:cNvPr id="4423" name="Google Shape;4423;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57"/>
            <p:cNvGrpSpPr/>
            <p:nvPr/>
          </p:nvGrpSpPr>
          <p:grpSpPr>
            <a:xfrm>
              <a:off x="3815519" y="4098388"/>
              <a:ext cx="147831" cy="291991"/>
              <a:chOff x="3527539" y="4476677"/>
              <a:chExt cx="159232" cy="314510"/>
            </a:xfrm>
          </p:grpSpPr>
          <p:sp>
            <p:nvSpPr>
              <p:cNvPr id="4426" name="Google Shape;4426;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57"/>
            <p:cNvGrpSpPr/>
            <p:nvPr/>
          </p:nvGrpSpPr>
          <p:grpSpPr>
            <a:xfrm>
              <a:off x="3511696" y="4098388"/>
              <a:ext cx="147831" cy="291991"/>
              <a:chOff x="3527539" y="4476677"/>
              <a:chExt cx="159232" cy="314510"/>
            </a:xfrm>
          </p:grpSpPr>
          <p:sp>
            <p:nvSpPr>
              <p:cNvPr id="4429" name="Google Shape;4429;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57"/>
            <p:cNvGrpSpPr/>
            <p:nvPr/>
          </p:nvGrpSpPr>
          <p:grpSpPr>
            <a:xfrm>
              <a:off x="3207874" y="4098388"/>
              <a:ext cx="147831" cy="291991"/>
              <a:chOff x="3527539" y="4476677"/>
              <a:chExt cx="159232" cy="314510"/>
            </a:xfrm>
          </p:grpSpPr>
          <p:sp>
            <p:nvSpPr>
              <p:cNvPr id="4432" name="Google Shape;4432;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57"/>
            <p:cNvGrpSpPr/>
            <p:nvPr/>
          </p:nvGrpSpPr>
          <p:grpSpPr>
            <a:xfrm>
              <a:off x="2933305" y="4097347"/>
              <a:ext cx="118572" cy="294074"/>
              <a:chOff x="3343310" y="4475555"/>
              <a:chExt cx="127717" cy="316753"/>
            </a:xfrm>
          </p:grpSpPr>
          <p:sp>
            <p:nvSpPr>
              <p:cNvPr id="4435" name="Google Shape;4435;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7" name="Google Shape;4437;p57"/>
          <p:cNvGrpSpPr/>
          <p:nvPr/>
        </p:nvGrpSpPr>
        <p:grpSpPr>
          <a:xfrm>
            <a:off x="4170305" y="2986624"/>
            <a:ext cx="1786216" cy="204929"/>
            <a:chOff x="3200660" y="2180272"/>
            <a:chExt cx="2563824" cy="378237"/>
          </a:xfrm>
        </p:grpSpPr>
        <p:sp>
          <p:nvSpPr>
            <p:cNvPr id="4438" name="Google Shape;4438;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6" name="Google Shape;4456;p57"/>
          <p:cNvGrpSpPr/>
          <p:nvPr/>
        </p:nvGrpSpPr>
        <p:grpSpPr>
          <a:xfrm>
            <a:off x="1433822" y="6581234"/>
            <a:ext cx="1608174" cy="214902"/>
            <a:chOff x="4273350" y="2080469"/>
            <a:chExt cx="1433821" cy="191501"/>
          </a:xfrm>
        </p:grpSpPr>
        <p:grpSp>
          <p:nvGrpSpPr>
            <p:cNvPr id="4457" name="Google Shape;4457;p57"/>
            <p:cNvGrpSpPr/>
            <p:nvPr/>
          </p:nvGrpSpPr>
          <p:grpSpPr>
            <a:xfrm>
              <a:off x="4273350" y="2080469"/>
              <a:ext cx="1433821" cy="0"/>
              <a:chOff x="5224975" y="2962250"/>
              <a:chExt cx="1544400" cy="0"/>
            </a:xfrm>
          </p:grpSpPr>
          <p:cxnSp>
            <p:nvCxnSpPr>
              <p:cNvPr id="4458" name="Google Shape;4458;p57"/>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4459" name="Google Shape;4459;p57"/>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4460" name="Google Shape;4460;p57"/>
            <p:cNvGrpSpPr/>
            <p:nvPr/>
          </p:nvGrpSpPr>
          <p:grpSpPr>
            <a:xfrm>
              <a:off x="4273350" y="2271969"/>
              <a:ext cx="1433821" cy="0"/>
              <a:chOff x="5224975" y="2962250"/>
              <a:chExt cx="1544400" cy="0"/>
            </a:xfrm>
          </p:grpSpPr>
          <p:cxnSp>
            <p:nvCxnSpPr>
              <p:cNvPr id="4461" name="Google Shape;4461;p57"/>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4462" name="Google Shape;4462;p57"/>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4463" name="Google Shape;4463;p57"/>
          <p:cNvGrpSpPr/>
          <p:nvPr/>
        </p:nvGrpSpPr>
        <p:grpSpPr>
          <a:xfrm>
            <a:off x="1433822" y="5574102"/>
            <a:ext cx="1604541" cy="834210"/>
            <a:chOff x="5159450" y="1919950"/>
            <a:chExt cx="1541050" cy="862500"/>
          </a:xfrm>
        </p:grpSpPr>
        <p:sp>
          <p:nvSpPr>
            <p:cNvPr id="4464" name="Google Shape;4464;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65" name="Google Shape;4465;p57"/>
            <p:cNvGrpSpPr/>
            <p:nvPr/>
          </p:nvGrpSpPr>
          <p:grpSpPr>
            <a:xfrm>
              <a:off x="5159450" y="1919950"/>
              <a:ext cx="1541050" cy="862500"/>
              <a:chOff x="5159450" y="1919950"/>
              <a:chExt cx="1541050" cy="862500"/>
            </a:xfrm>
          </p:grpSpPr>
          <p:cxnSp>
            <p:nvCxnSpPr>
              <p:cNvPr id="4466" name="Google Shape;4466;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67" name="Google Shape;4467;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71" name="Shape 4471"/>
        <p:cNvGrpSpPr/>
        <p:nvPr/>
      </p:nvGrpSpPr>
      <p:grpSpPr>
        <a:xfrm>
          <a:off x="0" y="0"/>
          <a:ext cx="0" cy="0"/>
          <a:chOff x="0" y="0"/>
          <a:chExt cx="0" cy="0"/>
        </a:xfrm>
      </p:grpSpPr>
      <p:sp>
        <p:nvSpPr>
          <p:cNvPr id="4472" name="Google Shape;4472;p58"/>
          <p:cNvSpPr txBox="1"/>
          <p:nvPr>
            <p:ph idx="4294967295" type="title"/>
          </p:nvPr>
        </p:nvSpPr>
        <p:spPr>
          <a:xfrm>
            <a:off x="883075" y="1940400"/>
            <a:ext cx="58266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4473" name="Google Shape;4473;p58"/>
          <p:cNvSpPr txBox="1"/>
          <p:nvPr>
            <p:ph idx="4294967295" type="body"/>
          </p:nvPr>
        </p:nvSpPr>
        <p:spPr>
          <a:xfrm>
            <a:off x="1194694" y="3001379"/>
            <a:ext cx="5203200" cy="10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Arial"/>
                <a:ea typeface="Arial"/>
                <a:cs typeface="Arial"/>
                <a:sym typeface="Arial"/>
              </a:rPr>
              <a:t>You can</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resize</a:t>
            </a:r>
            <a:r>
              <a:rPr lang="en" sz="1300">
                <a:solidFill>
                  <a:srgbClr val="435D74"/>
                </a:solidFill>
                <a:latin typeface="Arial"/>
                <a:ea typeface="Arial"/>
                <a:cs typeface="Arial"/>
                <a:sym typeface="Arial"/>
              </a:rPr>
              <a:t> </a:t>
            </a:r>
            <a:r>
              <a:rPr lang="en" sz="1300">
                <a:solidFill>
                  <a:srgbClr val="FFFFFF"/>
                </a:solidFill>
                <a:latin typeface="Arial"/>
                <a:ea typeface="Arial"/>
                <a:cs typeface="Arial"/>
                <a:sym typeface="Arial"/>
              </a:rPr>
              <a:t>these icons without losing quality.</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You can </a:t>
            </a:r>
            <a:r>
              <a:rPr lang="en" sz="1300">
                <a:solidFill>
                  <a:srgbClr val="869FB2"/>
                </a:solidFill>
                <a:latin typeface="Arial"/>
                <a:ea typeface="Arial"/>
                <a:cs typeface="Arial"/>
                <a:sym typeface="Arial"/>
              </a:rPr>
              <a:t>change the stroke and fill color</a:t>
            </a:r>
            <a:r>
              <a:rPr lang="en" sz="1300">
                <a:solidFill>
                  <a:srgbClr val="FFFFFF"/>
                </a:solidFill>
                <a:latin typeface="Arial"/>
                <a:ea typeface="Arial"/>
                <a:cs typeface="Arial"/>
                <a:sym typeface="Arial"/>
              </a:rPr>
              <a:t>; just select the icon and click on the</a:t>
            </a:r>
            <a:r>
              <a:rPr lang="en" sz="1300">
                <a:solidFill>
                  <a:srgbClr val="435D74"/>
                </a:solidFill>
                <a:latin typeface="Arial"/>
                <a:ea typeface="Arial"/>
                <a:cs typeface="Arial"/>
                <a:sym typeface="Arial"/>
              </a:rPr>
              <a:t> </a:t>
            </a:r>
            <a:r>
              <a:rPr lang="en" sz="1300">
                <a:solidFill>
                  <a:srgbClr val="869FB2"/>
                </a:solidFill>
                <a:latin typeface="Arial"/>
                <a:ea typeface="Arial"/>
                <a:cs typeface="Arial"/>
                <a:sym typeface="Arial"/>
              </a:rPr>
              <a:t>paint bucket/pen</a:t>
            </a:r>
            <a:r>
              <a:rPr lang="en" sz="1300">
                <a:solidFill>
                  <a:srgbClr val="FFFFFF"/>
                </a:solidFill>
                <a:latin typeface="Arial"/>
                <a:ea typeface="Arial"/>
                <a:cs typeface="Arial"/>
                <a:sym typeface="Arial"/>
              </a:rPr>
              <a:t>.</a:t>
            </a:r>
            <a:endParaRPr sz="1300">
              <a:solidFill>
                <a:srgbClr val="FFFFFF"/>
              </a:solidFill>
              <a:latin typeface="Arial"/>
              <a:ea typeface="Arial"/>
              <a:cs typeface="Arial"/>
              <a:sym typeface="Arial"/>
            </a:endParaRPr>
          </a:p>
          <a:p>
            <a:pPr indent="0" lvl="0" marL="0" rtl="0" algn="ctr">
              <a:spcBef>
                <a:spcPts val="0"/>
              </a:spcBef>
              <a:spcAft>
                <a:spcPts val="0"/>
              </a:spcAft>
              <a:buNone/>
            </a:pPr>
            <a:r>
              <a:rPr lang="en" sz="1300">
                <a:solidFill>
                  <a:srgbClr val="FFFFFF"/>
                </a:solidFill>
                <a:latin typeface="Arial"/>
                <a:ea typeface="Arial"/>
                <a:cs typeface="Arial"/>
                <a:sym typeface="Arial"/>
              </a:rPr>
              <a:t>In Google Slides, you can also use</a:t>
            </a:r>
            <a:r>
              <a:rPr lang="en" sz="1300">
                <a:solidFill>
                  <a:srgbClr val="869FB2"/>
                </a:solidFill>
                <a:latin typeface="Arial"/>
                <a:ea typeface="Arial"/>
                <a:cs typeface="Arial"/>
                <a:sym typeface="Arial"/>
              </a:rPr>
              <a:t> </a:t>
            </a:r>
            <a:r>
              <a:rPr lang="en" sz="1300">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sz="1300">
                <a:solidFill>
                  <a:srgbClr val="FFFFFF"/>
                </a:solidFill>
                <a:latin typeface="Arial"/>
                <a:ea typeface="Arial"/>
                <a:cs typeface="Arial"/>
                <a:sym typeface="Arial"/>
              </a:rPr>
              <a:t>, allowing you to customize and add even more icons.</a:t>
            </a:r>
            <a:br>
              <a:rPr lang="en" sz="1300">
                <a:solidFill>
                  <a:srgbClr val="435D74"/>
                </a:solidFill>
                <a:latin typeface="Arial"/>
                <a:ea typeface="Arial"/>
                <a:cs typeface="Arial"/>
                <a:sym typeface="Arial"/>
              </a:rPr>
            </a:br>
            <a:endParaRPr sz="1300">
              <a:solidFill>
                <a:srgbClr val="435D74"/>
              </a:solidFill>
              <a:latin typeface="Arial"/>
              <a:ea typeface="Arial"/>
              <a:cs typeface="Arial"/>
              <a:sym typeface="Arial"/>
            </a:endParaRPr>
          </a:p>
        </p:txBody>
      </p:sp>
      <p:grpSp>
        <p:nvGrpSpPr>
          <p:cNvPr id="4474" name="Google Shape;4474;p58"/>
          <p:cNvGrpSpPr/>
          <p:nvPr/>
        </p:nvGrpSpPr>
        <p:grpSpPr>
          <a:xfrm>
            <a:off x="1833305" y="4271076"/>
            <a:ext cx="317121" cy="278748"/>
            <a:chOff x="898875" y="244725"/>
            <a:chExt cx="481800" cy="423500"/>
          </a:xfrm>
        </p:grpSpPr>
        <p:sp>
          <p:nvSpPr>
            <p:cNvPr id="4475" name="Google Shape;4475;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6" name="Google Shape;4476;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8" name="Google Shape;4478;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9" name="Google Shape;4479;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1" name="Google Shape;4481;p58"/>
          <p:cNvGrpSpPr/>
          <p:nvPr/>
        </p:nvGrpSpPr>
        <p:grpSpPr>
          <a:xfrm>
            <a:off x="2273471" y="4251884"/>
            <a:ext cx="278731" cy="317137"/>
            <a:chOff x="1529350" y="258825"/>
            <a:chExt cx="423475" cy="481825"/>
          </a:xfrm>
        </p:grpSpPr>
        <p:sp>
          <p:nvSpPr>
            <p:cNvPr id="4482" name="Google Shape;4482;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3" name="Google Shape;4483;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4" name="Google Shape;4484;p58"/>
          <p:cNvGrpSpPr/>
          <p:nvPr/>
        </p:nvGrpSpPr>
        <p:grpSpPr>
          <a:xfrm>
            <a:off x="2715886" y="4326827"/>
            <a:ext cx="318668" cy="167249"/>
            <a:chOff x="2084325" y="363300"/>
            <a:chExt cx="484150" cy="254100"/>
          </a:xfrm>
        </p:grpSpPr>
        <p:sp>
          <p:nvSpPr>
            <p:cNvPr id="4485" name="Google Shape;4485;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6" name="Google Shape;4486;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7" name="Google Shape;4487;p58"/>
          <p:cNvGrpSpPr/>
          <p:nvPr/>
        </p:nvGrpSpPr>
        <p:grpSpPr>
          <a:xfrm>
            <a:off x="3208520" y="4251883"/>
            <a:ext cx="278731" cy="317137"/>
            <a:chOff x="2707500" y="249400"/>
            <a:chExt cx="423475" cy="481825"/>
          </a:xfrm>
        </p:grpSpPr>
        <p:sp>
          <p:nvSpPr>
            <p:cNvPr id="4488" name="Google Shape;4488;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9" name="Google Shape;4489;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0" name="Google Shape;4490;p58"/>
          <p:cNvGrpSpPr/>
          <p:nvPr/>
        </p:nvGrpSpPr>
        <p:grpSpPr>
          <a:xfrm>
            <a:off x="3663915" y="4252187"/>
            <a:ext cx="285478" cy="316528"/>
            <a:chOff x="3300325" y="249875"/>
            <a:chExt cx="433725" cy="480900"/>
          </a:xfrm>
        </p:grpSpPr>
        <p:sp>
          <p:nvSpPr>
            <p:cNvPr id="4491" name="Google Shape;4491;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4" name="Google Shape;4494;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5" name="Google Shape;4495;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6" name="Google Shape;4496;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7" name="Google Shape;4497;p58"/>
          <p:cNvGrpSpPr/>
          <p:nvPr/>
        </p:nvGrpSpPr>
        <p:grpSpPr>
          <a:xfrm>
            <a:off x="4095432" y="4252113"/>
            <a:ext cx="329380" cy="316676"/>
            <a:chOff x="3854700" y="249750"/>
            <a:chExt cx="500425" cy="481125"/>
          </a:xfrm>
        </p:grpSpPr>
        <p:sp>
          <p:nvSpPr>
            <p:cNvPr id="4498" name="Google Shape;4498;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0" name="Google Shape;4500;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1" name="Google Shape;4501;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2" name="Google Shape;4502;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3" name="Google Shape;4503;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4" name="Google Shape;4504;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6" name="Google Shape;4506;p58"/>
          <p:cNvGrpSpPr/>
          <p:nvPr/>
        </p:nvGrpSpPr>
        <p:grpSpPr>
          <a:xfrm>
            <a:off x="4520681" y="4252113"/>
            <a:ext cx="329380" cy="316676"/>
            <a:chOff x="4447550" y="249750"/>
            <a:chExt cx="500425" cy="481125"/>
          </a:xfrm>
        </p:grpSpPr>
        <p:sp>
          <p:nvSpPr>
            <p:cNvPr id="4507" name="Google Shape;4507;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8" name="Google Shape;4508;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9" name="Google Shape;4509;p58"/>
          <p:cNvGrpSpPr/>
          <p:nvPr/>
        </p:nvGrpSpPr>
        <p:grpSpPr>
          <a:xfrm>
            <a:off x="4985338" y="4251883"/>
            <a:ext cx="317137" cy="317137"/>
            <a:chOff x="5049725" y="249400"/>
            <a:chExt cx="481825" cy="481825"/>
          </a:xfrm>
        </p:grpSpPr>
        <p:sp>
          <p:nvSpPr>
            <p:cNvPr id="4510" name="Google Shape;4510;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2" name="Google Shape;4512;p58"/>
          <p:cNvGrpSpPr/>
          <p:nvPr/>
        </p:nvGrpSpPr>
        <p:grpSpPr>
          <a:xfrm>
            <a:off x="5423716" y="4251882"/>
            <a:ext cx="317137" cy="317137"/>
            <a:chOff x="5660400" y="238125"/>
            <a:chExt cx="481825" cy="481825"/>
          </a:xfrm>
        </p:grpSpPr>
        <p:sp>
          <p:nvSpPr>
            <p:cNvPr id="4513" name="Google Shape;4513;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4" name="Google Shape;4514;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5" name="Google Shape;4515;p58"/>
          <p:cNvGrpSpPr/>
          <p:nvPr/>
        </p:nvGrpSpPr>
        <p:grpSpPr>
          <a:xfrm>
            <a:off x="1824763" y="4705457"/>
            <a:ext cx="334435" cy="334435"/>
            <a:chOff x="6235400" y="249400"/>
            <a:chExt cx="481825" cy="481825"/>
          </a:xfrm>
        </p:grpSpPr>
        <p:sp>
          <p:nvSpPr>
            <p:cNvPr id="4516" name="Google Shape;4516;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7" name="Google Shape;4517;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0" name="Google Shape;4520;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1" name="Google Shape;4521;p58"/>
          <p:cNvGrpSpPr/>
          <p:nvPr/>
        </p:nvGrpSpPr>
        <p:grpSpPr>
          <a:xfrm>
            <a:off x="1818970" y="5216678"/>
            <a:ext cx="345808" cy="303027"/>
            <a:chOff x="899850" y="871450"/>
            <a:chExt cx="483175" cy="423400"/>
          </a:xfrm>
        </p:grpSpPr>
        <p:sp>
          <p:nvSpPr>
            <p:cNvPr id="4522" name="Google Shape;4522;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3" name="Google Shape;4523;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4" name="Google Shape;4524;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26" name="Google Shape;4526;p58"/>
          <p:cNvSpPr/>
          <p:nvPr/>
        </p:nvSpPr>
        <p:spPr>
          <a:xfrm>
            <a:off x="2259198" y="5195752"/>
            <a:ext cx="307178" cy="344842"/>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27" name="Google Shape;4527;p58"/>
          <p:cNvGrpSpPr/>
          <p:nvPr/>
        </p:nvGrpSpPr>
        <p:grpSpPr>
          <a:xfrm>
            <a:off x="2702146" y="5195762"/>
            <a:ext cx="346184" cy="344860"/>
            <a:chOff x="2085450" y="842250"/>
            <a:chExt cx="483700" cy="481850"/>
          </a:xfrm>
        </p:grpSpPr>
        <p:sp>
          <p:nvSpPr>
            <p:cNvPr id="4528" name="Google Shape;4528;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0" name="Google Shape;4530;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1" name="Google Shape;4531;p58"/>
          <p:cNvGrpSpPr/>
          <p:nvPr/>
        </p:nvGrpSpPr>
        <p:grpSpPr>
          <a:xfrm>
            <a:off x="3175461" y="5195771"/>
            <a:ext cx="344896" cy="344842"/>
            <a:chOff x="2685825" y="840375"/>
            <a:chExt cx="481900" cy="481825"/>
          </a:xfrm>
        </p:grpSpPr>
        <p:sp>
          <p:nvSpPr>
            <p:cNvPr id="4532" name="Google Shape;4532;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4" name="Google Shape;4534;p58"/>
          <p:cNvGrpSpPr/>
          <p:nvPr/>
        </p:nvGrpSpPr>
        <p:grpSpPr>
          <a:xfrm>
            <a:off x="3628580" y="5195449"/>
            <a:ext cx="356204" cy="345486"/>
            <a:chOff x="3270675" y="841800"/>
            <a:chExt cx="497700" cy="482725"/>
          </a:xfrm>
        </p:grpSpPr>
        <p:sp>
          <p:nvSpPr>
            <p:cNvPr id="4535" name="Google Shape;4535;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6" name="Google Shape;4536;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7" name="Google Shape;4537;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38" name="Google Shape;4538;p58"/>
          <p:cNvSpPr/>
          <p:nvPr/>
        </p:nvSpPr>
        <p:spPr>
          <a:xfrm>
            <a:off x="4087573" y="5206523"/>
            <a:ext cx="344842" cy="32330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39" name="Google Shape;4539;p58"/>
          <p:cNvGrpSpPr/>
          <p:nvPr/>
        </p:nvGrpSpPr>
        <p:grpSpPr>
          <a:xfrm>
            <a:off x="4512988" y="5216652"/>
            <a:ext cx="344842" cy="303081"/>
            <a:chOff x="4467200" y="877100"/>
            <a:chExt cx="481825" cy="423475"/>
          </a:xfrm>
        </p:grpSpPr>
        <p:sp>
          <p:nvSpPr>
            <p:cNvPr id="4540" name="Google Shape;4540;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3" name="Google Shape;4543;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4" name="Google Shape;4544;p58"/>
          <p:cNvGrpSpPr/>
          <p:nvPr/>
        </p:nvGrpSpPr>
        <p:grpSpPr>
          <a:xfrm>
            <a:off x="4963638" y="5195762"/>
            <a:ext cx="360623" cy="344860"/>
            <a:chOff x="5045500" y="842250"/>
            <a:chExt cx="503875" cy="481850"/>
          </a:xfrm>
        </p:grpSpPr>
        <p:sp>
          <p:nvSpPr>
            <p:cNvPr id="4545" name="Google Shape;4545;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7" name="Google Shape;4547;p58"/>
          <p:cNvGrpSpPr/>
          <p:nvPr/>
        </p:nvGrpSpPr>
        <p:grpSpPr>
          <a:xfrm>
            <a:off x="5411072" y="5222413"/>
            <a:ext cx="342516" cy="291558"/>
            <a:chOff x="5645200" y="879425"/>
            <a:chExt cx="478575" cy="407375"/>
          </a:xfrm>
        </p:grpSpPr>
        <p:sp>
          <p:nvSpPr>
            <p:cNvPr id="4548" name="Google Shape;4548;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0" name="Google Shape;4550;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1" name="Google Shape;4551;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4" name="Google Shape;4554;p58"/>
          <p:cNvGrpSpPr/>
          <p:nvPr/>
        </p:nvGrpSpPr>
        <p:grpSpPr>
          <a:xfrm>
            <a:off x="1834640" y="5696431"/>
            <a:ext cx="314491" cy="357803"/>
            <a:chOff x="6264525" y="842250"/>
            <a:chExt cx="423500" cy="481825"/>
          </a:xfrm>
        </p:grpSpPr>
        <p:sp>
          <p:nvSpPr>
            <p:cNvPr id="4555" name="Google Shape;4555;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6" name="Google Shape;4556;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7" name="Google Shape;4557;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2" name="Google Shape;4562;p58"/>
          <p:cNvGrpSpPr/>
          <p:nvPr/>
        </p:nvGrpSpPr>
        <p:grpSpPr>
          <a:xfrm>
            <a:off x="1812936" y="6216707"/>
            <a:ext cx="357803" cy="357803"/>
            <a:chOff x="900750" y="1436075"/>
            <a:chExt cx="481825" cy="481825"/>
          </a:xfrm>
        </p:grpSpPr>
        <p:sp>
          <p:nvSpPr>
            <p:cNvPr id="4563" name="Google Shape;4563;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67" name="Google Shape;4567;p58"/>
          <p:cNvGrpSpPr/>
          <p:nvPr/>
        </p:nvGrpSpPr>
        <p:grpSpPr>
          <a:xfrm>
            <a:off x="2233893" y="6280292"/>
            <a:ext cx="357803" cy="230633"/>
            <a:chOff x="1492675" y="1520750"/>
            <a:chExt cx="481825" cy="310575"/>
          </a:xfrm>
        </p:grpSpPr>
        <p:sp>
          <p:nvSpPr>
            <p:cNvPr id="4568" name="Google Shape;4568;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0" name="Google Shape;4570;p58"/>
          <p:cNvGrpSpPr/>
          <p:nvPr/>
        </p:nvGrpSpPr>
        <p:grpSpPr>
          <a:xfrm>
            <a:off x="2689364" y="6216688"/>
            <a:ext cx="371597" cy="357840"/>
            <a:chOff x="2071000" y="1435025"/>
            <a:chExt cx="500400" cy="481875"/>
          </a:xfrm>
        </p:grpSpPr>
        <p:sp>
          <p:nvSpPr>
            <p:cNvPr id="4571" name="Google Shape;4571;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4" name="Google Shape;4574;p58"/>
          <p:cNvGrpSpPr/>
          <p:nvPr/>
        </p:nvGrpSpPr>
        <p:grpSpPr>
          <a:xfrm>
            <a:off x="3162257" y="6238660"/>
            <a:ext cx="371114" cy="313897"/>
            <a:chOff x="2678350" y="1464650"/>
            <a:chExt cx="499750" cy="422700"/>
          </a:xfrm>
        </p:grpSpPr>
        <p:sp>
          <p:nvSpPr>
            <p:cNvPr id="4575" name="Google Shape;4575;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6" name="Google Shape;4576;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7" name="Google Shape;4577;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8" name="Google Shape;4578;p58"/>
          <p:cNvGrpSpPr/>
          <p:nvPr/>
        </p:nvGrpSpPr>
        <p:grpSpPr>
          <a:xfrm>
            <a:off x="3627666" y="6216707"/>
            <a:ext cx="357803" cy="357803"/>
            <a:chOff x="3271200" y="1435075"/>
            <a:chExt cx="481825" cy="481825"/>
          </a:xfrm>
        </p:grpSpPr>
        <p:sp>
          <p:nvSpPr>
            <p:cNvPr id="4579" name="Google Shape;4579;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1" name="Google Shape;4581;p58"/>
          <p:cNvGrpSpPr/>
          <p:nvPr/>
        </p:nvGrpSpPr>
        <p:grpSpPr>
          <a:xfrm>
            <a:off x="4078910" y="6216688"/>
            <a:ext cx="362222" cy="357840"/>
            <a:chOff x="3858100" y="1435075"/>
            <a:chExt cx="487775" cy="481875"/>
          </a:xfrm>
        </p:grpSpPr>
        <p:sp>
          <p:nvSpPr>
            <p:cNvPr id="4582" name="Google Shape;4582;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7" name="Google Shape;4587;p58"/>
          <p:cNvGrpSpPr/>
          <p:nvPr/>
        </p:nvGrpSpPr>
        <p:grpSpPr>
          <a:xfrm>
            <a:off x="4506354" y="6216707"/>
            <a:ext cx="357803" cy="357803"/>
            <a:chOff x="4456875" y="1435075"/>
            <a:chExt cx="481825" cy="481825"/>
          </a:xfrm>
        </p:grpSpPr>
        <p:sp>
          <p:nvSpPr>
            <p:cNvPr id="4588" name="Google Shape;4588;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2" name="Google Shape;4592;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5" name="Google Shape;4605;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7" name="Google Shape;4607;p58"/>
          <p:cNvGrpSpPr/>
          <p:nvPr/>
        </p:nvGrpSpPr>
        <p:grpSpPr>
          <a:xfrm>
            <a:off x="4963121" y="6216698"/>
            <a:ext cx="361312" cy="357822"/>
            <a:chOff x="5049725" y="1435050"/>
            <a:chExt cx="486550" cy="481850"/>
          </a:xfrm>
        </p:grpSpPr>
        <p:sp>
          <p:nvSpPr>
            <p:cNvPr id="4608" name="Google Shape;4608;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2" name="Google Shape;4612;p58"/>
          <p:cNvGrpSpPr/>
          <p:nvPr/>
        </p:nvGrpSpPr>
        <p:grpSpPr>
          <a:xfrm>
            <a:off x="5403182" y="6216707"/>
            <a:ext cx="357915" cy="357803"/>
            <a:chOff x="5642475" y="1435075"/>
            <a:chExt cx="481975" cy="481825"/>
          </a:xfrm>
        </p:grpSpPr>
        <p:sp>
          <p:nvSpPr>
            <p:cNvPr id="4613" name="Google Shape;4613;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6" name="Google Shape;4616;p58"/>
          <p:cNvGrpSpPr/>
          <p:nvPr/>
        </p:nvGrpSpPr>
        <p:grpSpPr>
          <a:xfrm>
            <a:off x="1810908" y="6736981"/>
            <a:ext cx="362165" cy="357436"/>
            <a:chOff x="6232000" y="1435050"/>
            <a:chExt cx="488225" cy="481850"/>
          </a:xfrm>
        </p:grpSpPr>
        <p:sp>
          <p:nvSpPr>
            <p:cNvPr id="4617" name="Google Shape;4617;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2" name="Google Shape;4622;p58"/>
          <p:cNvGrpSpPr/>
          <p:nvPr/>
        </p:nvGrpSpPr>
        <p:grpSpPr>
          <a:xfrm>
            <a:off x="1828715" y="7257815"/>
            <a:ext cx="326212" cy="367393"/>
            <a:chOff x="924450" y="2028975"/>
            <a:chExt cx="425975" cy="479750"/>
          </a:xfrm>
        </p:grpSpPr>
        <p:sp>
          <p:nvSpPr>
            <p:cNvPr id="4623" name="Google Shape;4623;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58"/>
          <p:cNvGrpSpPr/>
          <p:nvPr/>
        </p:nvGrpSpPr>
        <p:grpSpPr>
          <a:xfrm>
            <a:off x="2690610" y="7279353"/>
            <a:ext cx="369039" cy="324316"/>
            <a:chOff x="2085450" y="2057100"/>
            <a:chExt cx="481900" cy="423500"/>
          </a:xfrm>
        </p:grpSpPr>
        <p:sp>
          <p:nvSpPr>
            <p:cNvPr id="4627" name="Google Shape;4627;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9" name="Google Shape;4629;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0" name="Google Shape;4630;p58"/>
          <p:cNvGrpSpPr/>
          <p:nvPr/>
        </p:nvGrpSpPr>
        <p:grpSpPr>
          <a:xfrm>
            <a:off x="3163252" y="7304634"/>
            <a:ext cx="369039" cy="273754"/>
            <a:chOff x="2678275" y="2090100"/>
            <a:chExt cx="481900" cy="357475"/>
          </a:xfrm>
        </p:grpSpPr>
        <p:sp>
          <p:nvSpPr>
            <p:cNvPr id="4631" name="Google Shape;4631;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6" name="Google Shape;4636;p58"/>
          <p:cNvGrpSpPr/>
          <p:nvPr/>
        </p:nvGrpSpPr>
        <p:grpSpPr>
          <a:xfrm>
            <a:off x="3687234" y="7317902"/>
            <a:ext cx="238566" cy="247219"/>
            <a:chOff x="3357325" y="2093500"/>
            <a:chExt cx="311525" cy="322825"/>
          </a:xfrm>
        </p:grpSpPr>
        <p:sp>
          <p:nvSpPr>
            <p:cNvPr id="4637" name="Google Shape;4637;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0" name="Google Shape;4640;p58"/>
          <p:cNvSpPr/>
          <p:nvPr/>
        </p:nvSpPr>
        <p:spPr>
          <a:xfrm>
            <a:off x="4078526" y="7269826"/>
            <a:ext cx="362913" cy="343500"/>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41" name="Google Shape;4641;p58"/>
          <p:cNvGrpSpPr/>
          <p:nvPr/>
        </p:nvGrpSpPr>
        <p:grpSpPr>
          <a:xfrm>
            <a:off x="4526352" y="7257021"/>
            <a:ext cx="317673" cy="368982"/>
            <a:chOff x="4492800" y="2027925"/>
            <a:chExt cx="414825" cy="481825"/>
          </a:xfrm>
        </p:grpSpPr>
        <p:sp>
          <p:nvSpPr>
            <p:cNvPr id="4642" name="Google Shape;4642;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3" name="Google Shape;4643;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4" name="Google Shape;4644;p58"/>
          <p:cNvGrpSpPr/>
          <p:nvPr/>
        </p:nvGrpSpPr>
        <p:grpSpPr>
          <a:xfrm>
            <a:off x="4959239" y="7257011"/>
            <a:ext cx="368924" cy="369001"/>
            <a:chOff x="5049725" y="2027900"/>
            <a:chExt cx="481750" cy="481850"/>
          </a:xfrm>
        </p:grpSpPr>
        <p:sp>
          <p:nvSpPr>
            <p:cNvPr id="4645" name="Google Shape;4645;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3" name="Google Shape;4653;p58"/>
          <p:cNvGrpSpPr/>
          <p:nvPr/>
        </p:nvGrpSpPr>
        <p:grpSpPr>
          <a:xfrm>
            <a:off x="5462475" y="7257107"/>
            <a:ext cx="239159" cy="368809"/>
            <a:chOff x="5726350" y="2028150"/>
            <a:chExt cx="312300" cy="481600"/>
          </a:xfrm>
        </p:grpSpPr>
        <p:sp>
          <p:nvSpPr>
            <p:cNvPr id="4654" name="Google Shape;4654;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7" name="Google Shape;4657;p58"/>
          <p:cNvGrpSpPr/>
          <p:nvPr/>
        </p:nvGrpSpPr>
        <p:grpSpPr>
          <a:xfrm>
            <a:off x="1812932" y="7792372"/>
            <a:ext cx="357276" cy="357323"/>
            <a:chOff x="6239925" y="2032450"/>
            <a:chExt cx="472775" cy="472775"/>
          </a:xfrm>
        </p:grpSpPr>
        <p:sp>
          <p:nvSpPr>
            <p:cNvPr id="4658" name="Google Shape;4658;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0" name="Google Shape;4660;p58"/>
          <p:cNvGrpSpPr/>
          <p:nvPr/>
        </p:nvGrpSpPr>
        <p:grpSpPr>
          <a:xfrm>
            <a:off x="2247861" y="4781547"/>
            <a:ext cx="329888" cy="182791"/>
            <a:chOff x="903075" y="2730000"/>
            <a:chExt cx="475275" cy="263350"/>
          </a:xfrm>
        </p:grpSpPr>
        <p:sp>
          <p:nvSpPr>
            <p:cNvPr id="4661" name="Google Shape;4661;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4" name="Google Shape;4664;p58"/>
          <p:cNvGrpSpPr/>
          <p:nvPr/>
        </p:nvGrpSpPr>
        <p:grpSpPr>
          <a:xfrm>
            <a:off x="2228279" y="7257021"/>
            <a:ext cx="368982" cy="368982"/>
            <a:chOff x="1492675" y="2027925"/>
            <a:chExt cx="481825" cy="481825"/>
          </a:xfrm>
        </p:grpSpPr>
        <p:sp>
          <p:nvSpPr>
            <p:cNvPr id="4665" name="Google Shape;4665;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0" name="Google Shape;4670;p58"/>
          <p:cNvGrpSpPr/>
          <p:nvPr/>
        </p:nvGrpSpPr>
        <p:grpSpPr>
          <a:xfrm>
            <a:off x="2707965" y="4705725"/>
            <a:ext cx="334435" cy="334435"/>
            <a:chOff x="1492675" y="2620775"/>
            <a:chExt cx="481825" cy="481825"/>
          </a:xfrm>
        </p:grpSpPr>
        <p:sp>
          <p:nvSpPr>
            <p:cNvPr id="4671" name="Google Shape;4671;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73" name="Google Shape;4673;p58"/>
          <p:cNvSpPr/>
          <p:nvPr/>
        </p:nvSpPr>
        <p:spPr>
          <a:xfrm>
            <a:off x="3174043" y="4705428"/>
            <a:ext cx="347501" cy="334435"/>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74" name="Google Shape;4674;p58"/>
          <p:cNvGrpSpPr/>
          <p:nvPr/>
        </p:nvGrpSpPr>
        <p:grpSpPr>
          <a:xfrm>
            <a:off x="3642181" y="4721482"/>
            <a:ext cx="328847" cy="302923"/>
            <a:chOff x="2682350" y="2643425"/>
            <a:chExt cx="473775" cy="436425"/>
          </a:xfrm>
        </p:grpSpPr>
        <p:sp>
          <p:nvSpPr>
            <p:cNvPr id="4675" name="Google Shape;4675;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2" name="Google Shape;4682;p58"/>
          <p:cNvGrpSpPr/>
          <p:nvPr/>
        </p:nvGrpSpPr>
        <p:grpSpPr>
          <a:xfrm>
            <a:off x="4142495" y="4705725"/>
            <a:ext cx="235144" cy="334435"/>
            <a:chOff x="3342725" y="2620775"/>
            <a:chExt cx="338775" cy="481825"/>
          </a:xfrm>
        </p:grpSpPr>
        <p:sp>
          <p:nvSpPr>
            <p:cNvPr id="4683" name="Google Shape;4683;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6" name="Google Shape;4686;p58"/>
          <p:cNvGrpSpPr/>
          <p:nvPr/>
        </p:nvGrpSpPr>
        <p:grpSpPr>
          <a:xfrm>
            <a:off x="4548139" y="4705725"/>
            <a:ext cx="274343" cy="334435"/>
            <a:chOff x="3907325" y="2620775"/>
            <a:chExt cx="395250" cy="481825"/>
          </a:xfrm>
        </p:grpSpPr>
        <p:sp>
          <p:nvSpPr>
            <p:cNvPr id="4687" name="Google Shape;4687;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1" name="Google Shape;4691;p58"/>
          <p:cNvGrpSpPr/>
          <p:nvPr/>
        </p:nvGrpSpPr>
        <p:grpSpPr>
          <a:xfrm>
            <a:off x="4976623" y="4716180"/>
            <a:ext cx="334435" cy="313525"/>
            <a:chOff x="4456875" y="2635825"/>
            <a:chExt cx="481825" cy="451700"/>
          </a:xfrm>
        </p:grpSpPr>
        <p:sp>
          <p:nvSpPr>
            <p:cNvPr id="4692" name="Google Shape;4692;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58"/>
          <p:cNvGrpSpPr/>
          <p:nvPr/>
        </p:nvGrpSpPr>
        <p:grpSpPr>
          <a:xfrm>
            <a:off x="5414994" y="4716180"/>
            <a:ext cx="334435" cy="313525"/>
            <a:chOff x="5049725" y="2635825"/>
            <a:chExt cx="481825" cy="451700"/>
          </a:xfrm>
        </p:grpSpPr>
        <p:sp>
          <p:nvSpPr>
            <p:cNvPr id="4699" name="Google Shape;4699;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58"/>
          <p:cNvGrpSpPr/>
          <p:nvPr/>
        </p:nvGrpSpPr>
        <p:grpSpPr>
          <a:xfrm>
            <a:off x="3178411" y="8316824"/>
            <a:ext cx="338807" cy="338613"/>
            <a:chOff x="5643000" y="2621375"/>
            <a:chExt cx="480850" cy="480575"/>
          </a:xfrm>
        </p:grpSpPr>
        <p:sp>
          <p:nvSpPr>
            <p:cNvPr id="4703" name="Google Shape;4703;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0" name="Google Shape;4710;p58"/>
          <p:cNvGrpSpPr/>
          <p:nvPr/>
        </p:nvGrpSpPr>
        <p:grpSpPr>
          <a:xfrm>
            <a:off x="4973960" y="8316383"/>
            <a:ext cx="339600" cy="339494"/>
            <a:chOff x="6235250" y="2620775"/>
            <a:chExt cx="481975" cy="481825"/>
          </a:xfrm>
        </p:grpSpPr>
        <p:sp>
          <p:nvSpPr>
            <p:cNvPr id="4711" name="Google Shape;4711;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16" name="Google Shape;4716;p58"/>
          <p:cNvSpPr/>
          <p:nvPr/>
        </p:nvSpPr>
        <p:spPr>
          <a:xfrm>
            <a:off x="2230835" y="5706393"/>
            <a:ext cx="363893" cy="337809"/>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17" name="Google Shape;4717;p58"/>
          <p:cNvGrpSpPr/>
          <p:nvPr/>
        </p:nvGrpSpPr>
        <p:grpSpPr>
          <a:xfrm>
            <a:off x="2695281" y="5696529"/>
            <a:ext cx="359753" cy="357803"/>
            <a:chOff x="1535000" y="3223325"/>
            <a:chExt cx="484450" cy="481825"/>
          </a:xfrm>
        </p:grpSpPr>
        <p:sp>
          <p:nvSpPr>
            <p:cNvPr id="4718" name="Google Shape;4718;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1" name="Google Shape;4721;p58"/>
          <p:cNvGrpSpPr/>
          <p:nvPr/>
        </p:nvGrpSpPr>
        <p:grpSpPr>
          <a:xfrm>
            <a:off x="3168907" y="5733761"/>
            <a:ext cx="357803" cy="283339"/>
            <a:chOff x="2085525" y="3263750"/>
            <a:chExt cx="481825" cy="381550"/>
          </a:xfrm>
        </p:grpSpPr>
        <p:sp>
          <p:nvSpPr>
            <p:cNvPr id="4722" name="Google Shape;4722;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24" name="Google Shape;4724;p58"/>
          <p:cNvSpPr/>
          <p:nvPr/>
        </p:nvSpPr>
        <p:spPr>
          <a:xfrm>
            <a:off x="3627636" y="5767561"/>
            <a:ext cx="357803" cy="21546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25" name="Google Shape;4725;p58"/>
          <p:cNvGrpSpPr/>
          <p:nvPr/>
        </p:nvGrpSpPr>
        <p:grpSpPr>
          <a:xfrm>
            <a:off x="4080613" y="5696519"/>
            <a:ext cx="358806" cy="357822"/>
            <a:chOff x="3270450" y="3213625"/>
            <a:chExt cx="483175" cy="481850"/>
          </a:xfrm>
        </p:grpSpPr>
        <p:sp>
          <p:nvSpPr>
            <p:cNvPr id="4726" name="Google Shape;4726;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8" name="Google Shape;4728;p58"/>
          <p:cNvGrpSpPr/>
          <p:nvPr/>
        </p:nvGrpSpPr>
        <p:grpSpPr>
          <a:xfrm>
            <a:off x="4596167" y="5696529"/>
            <a:ext cx="178168" cy="357803"/>
            <a:chOff x="3984950" y="3213600"/>
            <a:chExt cx="239925" cy="481825"/>
          </a:xfrm>
        </p:grpSpPr>
        <p:sp>
          <p:nvSpPr>
            <p:cNvPr id="4729" name="Google Shape;4729;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1" name="Google Shape;4731;p58"/>
          <p:cNvSpPr/>
          <p:nvPr/>
        </p:nvSpPr>
        <p:spPr>
          <a:xfrm>
            <a:off x="4964802" y="5696396"/>
            <a:ext cx="357859" cy="35780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58"/>
          <p:cNvSpPr/>
          <p:nvPr/>
        </p:nvSpPr>
        <p:spPr>
          <a:xfrm>
            <a:off x="5403187" y="5717336"/>
            <a:ext cx="357803" cy="315921"/>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33" name="Google Shape;4733;p58"/>
          <p:cNvGrpSpPr/>
          <p:nvPr/>
        </p:nvGrpSpPr>
        <p:grpSpPr>
          <a:xfrm>
            <a:off x="2697433" y="8346112"/>
            <a:ext cx="355471" cy="280079"/>
            <a:chOff x="5629975" y="3255775"/>
            <a:chExt cx="504500" cy="397500"/>
          </a:xfrm>
        </p:grpSpPr>
        <p:sp>
          <p:nvSpPr>
            <p:cNvPr id="4734" name="Google Shape;4734;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58"/>
          <p:cNvGrpSpPr/>
          <p:nvPr/>
        </p:nvGrpSpPr>
        <p:grpSpPr>
          <a:xfrm>
            <a:off x="4514994" y="8346218"/>
            <a:ext cx="340498" cy="279867"/>
            <a:chOff x="6234950" y="3255925"/>
            <a:chExt cx="483250" cy="397200"/>
          </a:xfrm>
        </p:grpSpPr>
        <p:sp>
          <p:nvSpPr>
            <p:cNvPr id="4740" name="Google Shape;4740;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6" name="Google Shape;4746;p58"/>
          <p:cNvGrpSpPr/>
          <p:nvPr/>
        </p:nvGrpSpPr>
        <p:grpSpPr>
          <a:xfrm>
            <a:off x="2245272" y="6737035"/>
            <a:ext cx="335071" cy="357418"/>
            <a:chOff x="914900" y="3806450"/>
            <a:chExt cx="451700" cy="481825"/>
          </a:xfrm>
        </p:grpSpPr>
        <p:sp>
          <p:nvSpPr>
            <p:cNvPr id="4747" name="Google Shape;4747;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2" name="Google Shape;4752;p58"/>
          <p:cNvGrpSpPr/>
          <p:nvPr/>
        </p:nvGrpSpPr>
        <p:grpSpPr>
          <a:xfrm>
            <a:off x="2692740" y="6736840"/>
            <a:ext cx="364891" cy="357807"/>
            <a:chOff x="1490050" y="3805975"/>
            <a:chExt cx="491900" cy="482350"/>
          </a:xfrm>
        </p:grpSpPr>
        <p:sp>
          <p:nvSpPr>
            <p:cNvPr id="4753" name="Google Shape;4753;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7" name="Google Shape;4757;p58"/>
          <p:cNvGrpSpPr/>
          <p:nvPr/>
        </p:nvGrpSpPr>
        <p:grpSpPr>
          <a:xfrm>
            <a:off x="3183547" y="6737035"/>
            <a:ext cx="328599" cy="357418"/>
            <a:chOff x="2104275" y="3806450"/>
            <a:chExt cx="442975" cy="481825"/>
          </a:xfrm>
        </p:grpSpPr>
        <p:sp>
          <p:nvSpPr>
            <p:cNvPr id="4758" name="Google Shape;4758;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0" name="Google Shape;4760;p58"/>
          <p:cNvGrpSpPr/>
          <p:nvPr/>
        </p:nvGrpSpPr>
        <p:grpSpPr>
          <a:xfrm>
            <a:off x="3652046" y="6737035"/>
            <a:ext cx="309127" cy="357418"/>
            <a:chOff x="2710875" y="3806450"/>
            <a:chExt cx="416725" cy="481825"/>
          </a:xfrm>
        </p:grpSpPr>
        <p:sp>
          <p:nvSpPr>
            <p:cNvPr id="4761" name="Google Shape;4761;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3" name="Google Shape;4763;p58"/>
          <p:cNvGrpSpPr/>
          <p:nvPr/>
        </p:nvGrpSpPr>
        <p:grpSpPr>
          <a:xfrm>
            <a:off x="4081363" y="6779642"/>
            <a:ext cx="357418" cy="272204"/>
            <a:chOff x="3271200" y="3863875"/>
            <a:chExt cx="481825" cy="366950"/>
          </a:xfrm>
        </p:grpSpPr>
        <p:sp>
          <p:nvSpPr>
            <p:cNvPr id="4764" name="Google Shape;4764;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6" name="Google Shape;4766;p58"/>
          <p:cNvGrpSpPr/>
          <p:nvPr/>
        </p:nvGrpSpPr>
        <p:grpSpPr>
          <a:xfrm>
            <a:off x="4529641" y="6737276"/>
            <a:ext cx="311352" cy="356936"/>
            <a:chOff x="3895050" y="3806775"/>
            <a:chExt cx="419725" cy="481175"/>
          </a:xfrm>
        </p:grpSpPr>
        <p:sp>
          <p:nvSpPr>
            <p:cNvPr id="4767" name="Google Shape;4767;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8" name="Google Shape;4768;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9" name="Google Shape;4769;p58"/>
          <p:cNvGrpSpPr/>
          <p:nvPr/>
        </p:nvGrpSpPr>
        <p:grpSpPr>
          <a:xfrm>
            <a:off x="4966697" y="6737044"/>
            <a:ext cx="354302" cy="357399"/>
            <a:chOff x="4464775" y="3806475"/>
            <a:chExt cx="477625" cy="481800"/>
          </a:xfrm>
        </p:grpSpPr>
        <p:sp>
          <p:nvSpPr>
            <p:cNvPr id="4770" name="Google Shape;4770;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6" name="Google Shape;4776;p58"/>
          <p:cNvGrpSpPr/>
          <p:nvPr/>
        </p:nvGrpSpPr>
        <p:grpSpPr>
          <a:xfrm>
            <a:off x="5403511" y="6737035"/>
            <a:ext cx="357418" cy="357418"/>
            <a:chOff x="5049725" y="3806450"/>
            <a:chExt cx="481825" cy="481825"/>
          </a:xfrm>
        </p:grpSpPr>
        <p:sp>
          <p:nvSpPr>
            <p:cNvPr id="4777" name="Google Shape;4777;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58"/>
          <p:cNvGrpSpPr/>
          <p:nvPr/>
        </p:nvGrpSpPr>
        <p:grpSpPr>
          <a:xfrm>
            <a:off x="2243059" y="8316426"/>
            <a:ext cx="339494" cy="339494"/>
            <a:chOff x="5651375" y="3806450"/>
            <a:chExt cx="481825" cy="481825"/>
          </a:xfrm>
        </p:grpSpPr>
        <p:sp>
          <p:nvSpPr>
            <p:cNvPr id="4781" name="Google Shape;4781;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5" name="Google Shape;4785;p58"/>
          <p:cNvGrpSpPr/>
          <p:nvPr/>
        </p:nvGrpSpPr>
        <p:grpSpPr>
          <a:xfrm>
            <a:off x="4110656" y="8318416"/>
            <a:ext cx="298715" cy="335513"/>
            <a:chOff x="6264300" y="3809300"/>
            <a:chExt cx="423950" cy="476175"/>
          </a:xfrm>
        </p:grpSpPr>
        <p:sp>
          <p:nvSpPr>
            <p:cNvPr id="4786" name="Google Shape;4786;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9" name="Google Shape;4789;p58"/>
          <p:cNvGrpSpPr/>
          <p:nvPr/>
        </p:nvGrpSpPr>
        <p:grpSpPr>
          <a:xfrm>
            <a:off x="2229967" y="7788981"/>
            <a:ext cx="365532" cy="364182"/>
            <a:chOff x="898875" y="4399275"/>
            <a:chExt cx="483700" cy="481850"/>
          </a:xfrm>
        </p:grpSpPr>
        <p:sp>
          <p:nvSpPr>
            <p:cNvPr id="4790" name="Google Shape;4790;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8"/>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8" name="Google Shape;4798;p58"/>
          <p:cNvGrpSpPr/>
          <p:nvPr/>
        </p:nvGrpSpPr>
        <p:grpSpPr>
          <a:xfrm>
            <a:off x="2693015" y="7805354"/>
            <a:ext cx="364115" cy="331437"/>
            <a:chOff x="1492675" y="4420975"/>
            <a:chExt cx="481825" cy="438525"/>
          </a:xfrm>
        </p:grpSpPr>
        <p:sp>
          <p:nvSpPr>
            <p:cNvPr id="4799" name="Google Shape;4799;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4" name="Google Shape;4804;p58"/>
          <p:cNvGrpSpPr/>
          <p:nvPr/>
        </p:nvGrpSpPr>
        <p:grpSpPr>
          <a:xfrm>
            <a:off x="3163852" y="7789709"/>
            <a:ext cx="367686" cy="362727"/>
            <a:chOff x="2084100" y="4400250"/>
            <a:chExt cx="486550" cy="479925"/>
          </a:xfrm>
        </p:grpSpPr>
        <p:sp>
          <p:nvSpPr>
            <p:cNvPr id="4805" name="Google Shape;4805;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58"/>
          <p:cNvGrpSpPr/>
          <p:nvPr/>
        </p:nvGrpSpPr>
        <p:grpSpPr>
          <a:xfrm>
            <a:off x="3646410" y="7789010"/>
            <a:ext cx="320020" cy="364126"/>
            <a:chOff x="2707950" y="4399325"/>
            <a:chExt cx="423475" cy="481775"/>
          </a:xfrm>
        </p:grpSpPr>
        <p:sp>
          <p:nvSpPr>
            <p:cNvPr id="4812" name="Google Shape;4812;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4" name="Google Shape;4824;p58"/>
          <p:cNvGrpSpPr/>
          <p:nvPr/>
        </p:nvGrpSpPr>
        <p:grpSpPr>
          <a:xfrm>
            <a:off x="4112236" y="7788981"/>
            <a:ext cx="295214" cy="364182"/>
            <a:chOff x="3330525" y="4399275"/>
            <a:chExt cx="390650" cy="481850"/>
          </a:xfrm>
        </p:grpSpPr>
        <p:sp>
          <p:nvSpPr>
            <p:cNvPr id="4825" name="Google Shape;4825;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58"/>
          <p:cNvGrpSpPr/>
          <p:nvPr/>
        </p:nvGrpSpPr>
        <p:grpSpPr>
          <a:xfrm>
            <a:off x="4549137" y="7788991"/>
            <a:ext cx="271825" cy="364163"/>
            <a:chOff x="3938800" y="4399275"/>
            <a:chExt cx="359700" cy="481825"/>
          </a:xfrm>
        </p:grpSpPr>
        <p:sp>
          <p:nvSpPr>
            <p:cNvPr id="4833" name="Google Shape;4833;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8" name="Google Shape;4838;p58"/>
          <p:cNvGrpSpPr/>
          <p:nvPr/>
        </p:nvGrpSpPr>
        <p:grpSpPr>
          <a:xfrm>
            <a:off x="5058196" y="7788991"/>
            <a:ext cx="170694" cy="364163"/>
            <a:chOff x="4584850" y="4399275"/>
            <a:chExt cx="225875" cy="481825"/>
          </a:xfrm>
        </p:grpSpPr>
        <p:sp>
          <p:nvSpPr>
            <p:cNvPr id="4839" name="Google Shape;4839;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1" name="Google Shape;4841;p58"/>
          <p:cNvSpPr/>
          <p:nvPr/>
        </p:nvSpPr>
        <p:spPr>
          <a:xfrm>
            <a:off x="5382297" y="7788994"/>
            <a:ext cx="399557" cy="3640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2" name="Google Shape;4842;p58"/>
          <p:cNvGrpSpPr/>
          <p:nvPr/>
        </p:nvGrpSpPr>
        <p:grpSpPr>
          <a:xfrm>
            <a:off x="1822107" y="8316447"/>
            <a:ext cx="339494" cy="339494"/>
            <a:chOff x="5642550" y="4399275"/>
            <a:chExt cx="481825" cy="481825"/>
          </a:xfrm>
        </p:grpSpPr>
        <p:sp>
          <p:nvSpPr>
            <p:cNvPr id="4843" name="Google Shape;4843;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5" name="Google Shape;4845;p58"/>
          <p:cNvGrpSpPr/>
          <p:nvPr/>
        </p:nvGrpSpPr>
        <p:grpSpPr>
          <a:xfrm>
            <a:off x="3624779" y="8328363"/>
            <a:ext cx="363574" cy="315661"/>
            <a:chOff x="6218300" y="4416175"/>
            <a:chExt cx="516000" cy="448000"/>
          </a:xfrm>
        </p:grpSpPr>
        <p:sp>
          <p:nvSpPr>
            <p:cNvPr id="4846" name="Google Shape;4846;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9" name="Google Shape;4849;p58"/>
          <p:cNvGrpSpPr/>
          <p:nvPr/>
        </p:nvGrpSpPr>
        <p:grpSpPr>
          <a:xfrm>
            <a:off x="5412356" y="8316468"/>
            <a:ext cx="339494" cy="339494"/>
            <a:chOff x="3271200" y="4992125"/>
            <a:chExt cx="481825" cy="481825"/>
          </a:xfrm>
        </p:grpSpPr>
        <p:sp>
          <p:nvSpPr>
            <p:cNvPr id="4850" name="Google Shape;4850;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3" name="Google Shape;4853;p58"/>
          <p:cNvGrpSpPr/>
          <p:nvPr/>
        </p:nvGrpSpPr>
        <p:grpSpPr>
          <a:xfrm>
            <a:off x="2726493" y="8793685"/>
            <a:ext cx="352889" cy="352889"/>
            <a:chOff x="899850" y="4992125"/>
            <a:chExt cx="481825" cy="481825"/>
          </a:xfrm>
        </p:grpSpPr>
        <p:sp>
          <p:nvSpPr>
            <p:cNvPr id="4854" name="Google Shape;4854;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58"/>
          <p:cNvGrpSpPr/>
          <p:nvPr/>
        </p:nvGrpSpPr>
        <p:grpSpPr>
          <a:xfrm>
            <a:off x="2267007" y="8793685"/>
            <a:ext cx="352889" cy="352889"/>
            <a:chOff x="1492675" y="4992125"/>
            <a:chExt cx="481825" cy="481825"/>
          </a:xfrm>
        </p:grpSpPr>
        <p:sp>
          <p:nvSpPr>
            <p:cNvPr id="4858" name="Google Shape;4858;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58"/>
          <p:cNvGrpSpPr/>
          <p:nvPr/>
        </p:nvGrpSpPr>
        <p:grpSpPr>
          <a:xfrm>
            <a:off x="1807522" y="8793685"/>
            <a:ext cx="352889" cy="352889"/>
            <a:chOff x="2085525" y="4992125"/>
            <a:chExt cx="481825" cy="481825"/>
          </a:xfrm>
        </p:grpSpPr>
        <p:sp>
          <p:nvSpPr>
            <p:cNvPr id="4861" name="Google Shape;4861;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58"/>
          <p:cNvGrpSpPr/>
          <p:nvPr/>
        </p:nvGrpSpPr>
        <p:grpSpPr>
          <a:xfrm>
            <a:off x="3645630" y="8793685"/>
            <a:ext cx="352889" cy="352889"/>
            <a:chOff x="2678350" y="4992125"/>
            <a:chExt cx="481825" cy="481825"/>
          </a:xfrm>
        </p:grpSpPr>
        <p:sp>
          <p:nvSpPr>
            <p:cNvPr id="4864" name="Google Shape;4864;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7" name="Google Shape;4867;p58"/>
          <p:cNvGrpSpPr/>
          <p:nvPr/>
        </p:nvGrpSpPr>
        <p:grpSpPr>
          <a:xfrm>
            <a:off x="4105115" y="8794756"/>
            <a:ext cx="353053" cy="350746"/>
            <a:chOff x="4456725" y="4993625"/>
            <a:chExt cx="482050" cy="478900"/>
          </a:xfrm>
        </p:grpSpPr>
        <p:sp>
          <p:nvSpPr>
            <p:cNvPr id="4868" name="Google Shape;4868;p58"/>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8"/>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58"/>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58"/>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2" name="Google Shape;4872;p58"/>
          <p:cNvGrpSpPr/>
          <p:nvPr/>
        </p:nvGrpSpPr>
        <p:grpSpPr>
          <a:xfrm>
            <a:off x="3185979" y="8794747"/>
            <a:ext cx="353053" cy="350765"/>
            <a:chOff x="5049575" y="4993600"/>
            <a:chExt cx="482050" cy="478925"/>
          </a:xfrm>
        </p:grpSpPr>
        <p:sp>
          <p:nvSpPr>
            <p:cNvPr id="4873" name="Google Shape;4873;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58"/>
          <p:cNvGrpSpPr/>
          <p:nvPr/>
        </p:nvGrpSpPr>
        <p:grpSpPr>
          <a:xfrm>
            <a:off x="4564766" y="8774695"/>
            <a:ext cx="222037" cy="390869"/>
            <a:chOff x="3999225" y="4364775"/>
            <a:chExt cx="195300" cy="343772"/>
          </a:xfrm>
        </p:grpSpPr>
        <p:grpSp>
          <p:nvGrpSpPr>
            <p:cNvPr id="4878" name="Google Shape;4878;p58"/>
            <p:cNvGrpSpPr/>
            <p:nvPr/>
          </p:nvGrpSpPr>
          <p:grpSpPr>
            <a:xfrm>
              <a:off x="4048568" y="4562577"/>
              <a:ext cx="97317" cy="145970"/>
              <a:chOff x="1529575" y="2222650"/>
              <a:chExt cx="203125" cy="304675"/>
            </a:xfrm>
          </p:grpSpPr>
          <p:sp>
            <p:nvSpPr>
              <p:cNvPr id="4879" name="Google Shape;4879;p58"/>
              <p:cNvSpPr/>
              <p:nvPr/>
            </p:nvSpPr>
            <p:spPr>
              <a:xfrm>
                <a:off x="1631125" y="2222650"/>
                <a:ext cx="25" cy="304675"/>
              </a:xfrm>
              <a:custGeom>
                <a:rect b="b" l="l" r="r" t="t"/>
                <a:pathLst>
                  <a:path extrusionOk="0" fill="none" h="12187" w="1">
                    <a:moveTo>
                      <a:pt x="1" y="1"/>
                    </a:moveTo>
                    <a:lnTo>
                      <a:pt x="1" y="12187"/>
                    </a:lnTo>
                  </a:path>
                </a:pathLst>
              </a:custGeom>
              <a:solidFill>
                <a:srgbClr val="5F7D95"/>
              </a:solidFill>
              <a:ln cap="rnd" cmpd="sng" w="2857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8"/>
              <p:cNvSpPr/>
              <p:nvPr/>
            </p:nvSpPr>
            <p:spPr>
              <a:xfrm>
                <a:off x="1529575" y="2425750"/>
                <a:ext cx="203125" cy="25"/>
              </a:xfrm>
              <a:custGeom>
                <a:rect b="b" l="l" r="r" t="t"/>
                <a:pathLst>
                  <a:path extrusionOk="0" fill="none" h="1" w="8125">
                    <a:moveTo>
                      <a:pt x="1" y="1"/>
                    </a:moveTo>
                    <a:lnTo>
                      <a:pt x="8125" y="1"/>
                    </a:lnTo>
                  </a:path>
                </a:pathLst>
              </a:custGeom>
              <a:solidFill>
                <a:srgbClr val="5F7D95"/>
              </a:solidFill>
              <a:ln cap="rnd" cmpd="sng" w="2857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8"/>
            <p:cNvGrpSpPr/>
            <p:nvPr/>
          </p:nvGrpSpPr>
          <p:grpSpPr>
            <a:xfrm>
              <a:off x="3999225" y="4364775"/>
              <a:ext cx="195300" cy="195300"/>
              <a:chOff x="3999225" y="4364775"/>
              <a:chExt cx="195300" cy="195300"/>
            </a:xfrm>
          </p:grpSpPr>
          <p:sp>
            <p:nvSpPr>
              <p:cNvPr id="4882" name="Google Shape;4882;p58"/>
              <p:cNvSpPr/>
              <p:nvPr/>
            </p:nvSpPr>
            <p:spPr>
              <a:xfrm>
                <a:off x="3999225" y="436477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8"/>
              <p:cNvSpPr/>
              <p:nvPr/>
            </p:nvSpPr>
            <p:spPr>
              <a:xfrm>
                <a:off x="4029725" y="4395250"/>
                <a:ext cx="134400" cy="134400"/>
              </a:xfrm>
              <a:prstGeom prst="ellipse">
                <a:avLst/>
              </a:prstGeom>
              <a:solidFill>
                <a:srgbClr val="5F7D95"/>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4" name="Google Shape;4884;p58"/>
          <p:cNvGrpSpPr/>
          <p:nvPr/>
        </p:nvGrpSpPr>
        <p:grpSpPr>
          <a:xfrm>
            <a:off x="4893400" y="8822541"/>
            <a:ext cx="315021" cy="295178"/>
            <a:chOff x="4335888" y="4398114"/>
            <a:chExt cx="277088" cy="259611"/>
          </a:xfrm>
        </p:grpSpPr>
        <p:grpSp>
          <p:nvGrpSpPr>
            <p:cNvPr id="4885" name="Google Shape;4885;p58"/>
            <p:cNvGrpSpPr/>
            <p:nvPr/>
          </p:nvGrpSpPr>
          <p:grpSpPr>
            <a:xfrm>
              <a:off x="4335888" y="4462425"/>
              <a:ext cx="195300" cy="195300"/>
              <a:chOff x="4335888" y="4462425"/>
              <a:chExt cx="195300" cy="195300"/>
            </a:xfrm>
          </p:grpSpPr>
          <p:sp>
            <p:nvSpPr>
              <p:cNvPr id="4886" name="Google Shape;4886;p58"/>
              <p:cNvSpPr/>
              <p:nvPr/>
            </p:nvSpPr>
            <p:spPr>
              <a:xfrm>
                <a:off x="4335888" y="446242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58"/>
              <p:cNvSpPr/>
              <p:nvPr/>
            </p:nvSpPr>
            <p:spPr>
              <a:xfrm>
                <a:off x="4366388" y="4492900"/>
                <a:ext cx="134400" cy="134400"/>
              </a:xfrm>
              <a:prstGeom prst="ellipse">
                <a:avLst/>
              </a:prstGeom>
              <a:solidFill>
                <a:srgbClr val="5F7D95"/>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58"/>
            <p:cNvGrpSpPr/>
            <p:nvPr/>
          </p:nvGrpSpPr>
          <p:grpSpPr>
            <a:xfrm>
              <a:off x="4509813" y="4398114"/>
              <a:ext cx="103162" cy="103198"/>
              <a:chOff x="2277975" y="2021700"/>
              <a:chExt cx="215325" cy="215400"/>
            </a:xfrm>
          </p:grpSpPr>
          <p:sp>
            <p:nvSpPr>
              <p:cNvPr id="4889" name="Google Shape;4889;p58"/>
              <p:cNvSpPr/>
              <p:nvPr/>
            </p:nvSpPr>
            <p:spPr>
              <a:xfrm>
                <a:off x="2277975" y="2026475"/>
                <a:ext cx="210650" cy="210625"/>
              </a:xfrm>
              <a:custGeom>
                <a:rect b="b" l="l" r="r" t="t"/>
                <a:pathLst>
                  <a:path extrusionOk="0" fill="none" h="8425" w="8426">
                    <a:moveTo>
                      <a:pt x="8425" y="0"/>
                    </a:moveTo>
                    <a:lnTo>
                      <a:pt x="1" y="8425"/>
                    </a:lnTo>
                  </a:path>
                </a:pathLst>
              </a:custGeom>
              <a:solidFill>
                <a:srgbClr val="5F7D95"/>
              </a:solidFill>
              <a:ln cap="rnd" cmpd="sng" w="2857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5F7D95"/>
              </a:solidFill>
              <a:ln cap="rnd" cmpd="sng" w="2857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1" name="Google Shape;4891;p58"/>
          <p:cNvGrpSpPr/>
          <p:nvPr/>
        </p:nvGrpSpPr>
        <p:grpSpPr>
          <a:xfrm>
            <a:off x="5315018" y="8859101"/>
            <a:ext cx="445978" cy="222056"/>
            <a:chOff x="4752588" y="4440200"/>
            <a:chExt cx="392275" cy="195300"/>
          </a:xfrm>
        </p:grpSpPr>
        <p:grpSp>
          <p:nvGrpSpPr>
            <p:cNvPr id="4892" name="Google Shape;4892;p58"/>
            <p:cNvGrpSpPr/>
            <p:nvPr/>
          </p:nvGrpSpPr>
          <p:grpSpPr>
            <a:xfrm>
              <a:off x="4950384" y="4469728"/>
              <a:ext cx="194479" cy="136244"/>
              <a:chOff x="3163375" y="2175125"/>
              <a:chExt cx="405925" cy="284375"/>
            </a:xfrm>
          </p:grpSpPr>
          <p:sp>
            <p:nvSpPr>
              <p:cNvPr id="4893" name="Google Shape;4893;p58"/>
              <p:cNvSpPr/>
              <p:nvPr/>
            </p:nvSpPr>
            <p:spPr>
              <a:xfrm>
                <a:off x="3163375" y="2317300"/>
                <a:ext cx="389050" cy="25"/>
              </a:xfrm>
              <a:custGeom>
                <a:rect b="b" l="l" r="r" t="t"/>
                <a:pathLst>
                  <a:path extrusionOk="0" fill="none" h="1" w="15562">
                    <a:moveTo>
                      <a:pt x="15562" y="1"/>
                    </a:moveTo>
                    <a:lnTo>
                      <a:pt x="1" y="1"/>
                    </a:lnTo>
                  </a:path>
                </a:pathLst>
              </a:custGeom>
              <a:solidFill>
                <a:srgbClr val="5F7D95"/>
              </a:solidFill>
              <a:ln cap="sq" cmpd="sng" w="28575">
                <a:solidFill>
                  <a:srgbClr val="5F7D95"/>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3299975" y="2175125"/>
                <a:ext cx="25" cy="284375"/>
              </a:xfrm>
              <a:custGeom>
                <a:rect b="b" l="l" r="r" t="t"/>
                <a:pathLst>
                  <a:path extrusionOk="0" fill="none" h="11375" w="1">
                    <a:moveTo>
                      <a:pt x="0" y="1"/>
                    </a:moveTo>
                    <a:lnTo>
                      <a:pt x="0" y="11374"/>
                    </a:lnTo>
                  </a:path>
                </a:pathLst>
              </a:custGeom>
              <a:solidFill>
                <a:srgbClr val="5F7D95"/>
              </a:solidFill>
              <a:ln cap="rnd" cmpd="sng" w="28575">
                <a:solidFill>
                  <a:srgbClr val="5F7D95"/>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5F7D95"/>
              </a:solidFill>
              <a:ln cap="rnd" cmpd="sng" w="2857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58"/>
            <p:cNvGrpSpPr/>
            <p:nvPr/>
          </p:nvGrpSpPr>
          <p:grpSpPr>
            <a:xfrm>
              <a:off x="4752588" y="4440200"/>
              <a:ext cx="195300" cy="195300"/>
              <a:chOff x="4335888" y="4462425"/>
              <a:chExt cx="195300" cy="195300"/>
            </a:xfrm>
          </p:grpSpPr>
          <p:sp>
            <p:nvSpPr>
              <p:cNvPr id="4897" name="Google Shape;4897;p58"/>
              <p:cNvSpPr/>
              <p:nvPr/>
            </p:nvSpPr>
            <p:spPr>
              <a:xfrm>
                <a:off x="4335888" y="4462425"/>
                <a:ext cx="195300" cy="195300"/>
              </a:xfrm>
              <a:prstGeom prst="ellipse">
                <a:avLst/>
              </a:pr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4366388" y="4492900"/>
                <a:ext cx="134400" cy="134400"/>
              </a:xfrm>
              <a:prstGeom prst="ellipse">
                <a:avLst/>
              </a:prstGeom>
              <a:solidFill>
                <a:srgbClr val="5F7D95"/>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2" name="Shape 4902"/>
        <p:cNvGrpSpPr/>
        <p:nvPr/>
      </p:nvGrpSpPr>
      <p:grpSpPr>
        <a:xfrm>
          <a:off x="0" y="0"/>
          <a:ext cx="0" cy="0"/>
          <a:chOff x="0" y="0"/>
          <a:chExt cx="0" cy="0"/>
        </a:xfrm>
      </p:grpSpPr>
      <p:grpSp>
        <p:nvGrpSpPr>
          <p:cNvPr id="4903" name="Google Shape;4903;p59"/>
          <p:cNvGrpSpPr/>
          <p:nvPr/>
        </p:nvGrpSpPr>
        <p:grpSpPr>
          <a:xfrm>
            <a:off x="1303456" y="6685410"/>
            <a:ext cx="334764" cy="290585"/>
            <a:chOff x="-28462125" y="3199700"/>
            <a:chExt cx="298550" cy="259150"/>
          </a:xfrm>
        </p:grpSpPr>
        <p:sp>
          <p:nvSpPr>
            <p:cNvPr id="4904" name="Google Shape;4904;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7" name="Google Shape;4907;p59"/>
          <p:cNvGrpSpPr/>
          <p:nvPr/>
        </p:nvGrpSpPr>
        <p:grpSpPr>
          <a:xfrm>
            <a:off x="4684091" y="6664670"/>
            <a:ext cx="332970" cy="332101"/>
            <a:chOff x="-28461325" y="3545475"/>
            <a:chExt cx="296950" cy="296175"/>
          </a:xfrm>
        </p:grpSpPr>
        <p:sp>
          <p:nvSpPr>
            <p:cNvPr id="4908" name="Google Shape;4908;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59"/>
          <p:cNvGrpSpPr/>
          <p:nvPr/>
        </p:nvGrpSpPr>
        <p:grpSpPr>
          <a:xfrm>
            <a:off x="2971560" y="7088273"/>
            <a:ext cx="340062" cy="332073"/>
            <a:chOff x="-28463700" y="3914875"/>
            <a:chExt cx="303275" cy="296150"/>
          </a:xfrm>
        </p:grpSpPr>
        <p:sp>
          <p:nvSpPr>
            <p:cNvPr id="4915" name="Google Shape;4915;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59"/>
          <p:cNvGrpSpPr/>
          <p:nvPr/>
        </p:nvGrpSpPr>
        <p:grpSpPr>
          <a:xfrm>
            <a:off x="3382904" y="6723829"/>
            <a:ext cx="331204" cy="213748"/>
            <a:chOff x="-26573400" y="3224125"/>
            <a:chExt cx="295375" cy="190625"/>
          </a:xfrm>
        </p:grpSpPr>
        <p:sp>
          <p:nvSpPr>
            <p:cNvPr id="4918" name="Google Shape;4918;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59"/>
          <p:cNvGrpSpPr/>
          <p:nvPr/>
        </p:nvGrpSpPr>
        <p:grpSpPr>
          <a:xfrm>
            <a:off x="1717901" y="7088675"/>
            <a:ext cx="331204" cy="331232"/>
            <a:chOff x="-26573400" y="3546250"/>
            <a:chExt cx="295375" cy="295400"/>
          </a:xfrm>
        </p:grpSpPr>
        <p:sp>
          <p:nvSpPr>
            <p:cNvPr id="4921" name="Google Shape;4921;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9"/>
          <p:cNvGrpSpPr/>
          <p:nvPr/>
        </p:nvGrpSpPr>
        <p:grpSpPr>
          <a:xfrm>
            <a:off x="5096604" y="7088581"/>
            <a:ext cx="353266" cy="331456"/>
            <a:chOff x="-26583625" y="3917025"/>
            <a:chExt cx="315050" cy="295600"/>
          </a:xfrm>
        </p:grpSpPr>
        <p:sp>
          <p:nvSpPr>
            <p:cNvPr id="4927" name="Google Shape;4927;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1" name="Google Shape;4931;p59"/>
          <p:cNvSpPr/>
          <p:nvPr/>
        </p:nvSpPr>
        <p:spPr>
          <a:xfrm>
            <a:off x="2140554" y="7526995"/>
            <a:ext cx="332101" cy="331204"/>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2" name="Google Shape;4932;p59"/>
          <p:cNvGrpSpPr/>
          <p:nvPr/>
        </p:nvGrpSpPr>
        <p:grpSpPr>
          <a:xfrm>
            <a:off x="5557796" y="7526717"/>
            <a:ext cx="272055" cy="332101"/>
            <a:chOff x="-24694925" y="3518700"/>
            <a:chExt cx="242625" cy="296175"/>
          </a:xfrm>
        </p:grpSpPr>
        <p:sp>
          <p:nvSpPr>
            <p:cNvPr id="4933" name="Google Shape;4933;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59"/>
          <p:cNvGrpSpPr/>
          <p:nvPr/>
        </p:nvGrpSpPr>
        <p:grpSpPr>
          <a:xfrm>
            <a:off x="3829424" y="7979090"/>
            <a:ext cx="272924" cy="332101"/>
            <a:chOff x="-24709100" y="3888875"/>
            <a:chExt cx="243400" cy="296175"/>
          </a:xfrm>
        </p:grpSpPr>
        <p:sp>
          <p:nvSpPr>
            <p:cNvPr id="4938" name="Google Shape;4938;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59"/>
          <p:cNvGrpSpPr/>
          <p:nvPr/>
        </p:nvGrpSpPr>
        <p:grpSpPr>
          <a:xfrm>
            <a:off x="4227608" y="7528240"/>
            <a:ext cx="335605" cy="329017"/>
            <a:chOff x="-22863675" y="3131775"/>
            <a:chExt cx="299300" cy="293425"/>
          </a:xfrm>
        </p:grpSpPr>
        <p:sp>
          <p:nvSpPr>
            <p:cNvPr id="4942" name="Google Shape;4942;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5" name="Google Shape;4945;p59"/>
          <p:cNvGrpSpPr/>
          <p:nvPr/>
        </p:nvGrpSpPr>
        <p:grpSpPr>
          <a:xfrm>
            <a:off x="1737254" y="6664666"/>
            <a:ext cx="292351" cy="332073"/>
            <a:chOff x="-28069875" y="3175300"/>
            <a:chExt cx="260725" cy="296150"/>
          </a:xfrm>
        </p:grpSpPr>
        <p:sp>
          <p:nvSpPr>
            <p:cNvPr id="4946" name="Google Shape;4946;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5" name="Google Shape;4955;p59"/>
          <p:cNvSpPr/>
          <p:nvPr/>
        </p:nvSpPr>
        <p:spPr>
          <a:xfrm>
            <a:off x="5108488" y="6665493"/>
            <a:ext cx="332073" cy="330111"/>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6" name="Google Shape;4956;p59"/>
          <p:cNvGrpSpPr/>
          <p:nvPr/>
        </p:nvGrpSpPr>
        <p:grpSpPr>
          <a:xfrm>
            <a:off x="3441110" y="7088707"/>
            <a:ext cx="214645" cy="331204"/>
            <a:chOff x="-28032075" y="3916450"/>
            <a:chExt cx="191425" cy="295375"/>
          </a:xfrm>
        </p:grpSpPr>
        <p:sp>
          <p:nvSpPr>
            <p:cNvPr id="4957" name="Google Shape;4957;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0" name="Google Shape;4960;p59"/>
          <p:cNvGrpSpPr/>
          <p:nvPr/>
        </p:nvGrpSpPr>
        <p:grpSpPr>
          <a:xfrm>
            <a:off x="3799765" y="6664652"/>
            <a:ext cx="332101" cy="332101"/>
            <a:chOff x="-26201650" y="3176075"/>
            <a:chExt cx="296175" cy="296175"/>
          </a:xfrm>
        </p:grpSpPr>
        <p:sp>
          <p:nvSpPr>
            <p:cNvPr id="4961" name="Google Shape;4961;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59"/>
          <p:cNvGrpSpPr/>
          <p:nvPr/>
        </p:nvGrpSpPr>
        <p:grpSpPr>
          <a:xfrm>
            <a:off x="2138836" y="7088690"/>
            <a:ext cx="332998" cy="331204"/>
            <a:chOff x="-26204800" y="3547050"/>
            <a:chExt cx="296975" cy="295375"/>
          </a:xfrm>
        </p:grpSpPr>
        <p:sp>
          <p:nvSpPr>
            <p:cNvPr id="4964" name="Google Shape;4964;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6" name="Google Shape;4966;p59"/>
          <p:cNvSpPr/>
          <p:nvPr/>
        </p:nvSpPr>
        <p:spPr>
          <a:xfrm>
            <a:off x="5559007" y="7088069"/>
            <a:ext cx="272027" cy="332101"/>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7" name="Google Shape;4967;p59"/>
          <p:cNvGrpSpPr/>
          <p:nvPr/>
        </p:nvGrpSpPr>
        <p:grpSpPr>
          <a:xfrm>
            <a:off x="2556893" y="7526699"/>
            <a:ext cx="325037" cy="332101"/>
            <a:chOff x="-24353875" y="3147725"/>
            <a:chExt cx="289875" cy="296175"/>
          </a:xfrm>
        </p:grpSpPr>
        <p:sp>
          <p:nvSpPr>
            <p:cNvPr id="4968" name="Google Shape;4968;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59"/>
          <p:cNvGrpSpPr/>
          <p:nvPr/>
        </p:nvGrpSpPr>
        <p:grpSpPr>
          <a:xfrm>
            <a:off x="5946192" y="7527151"/>
            <a:ext cx="310011" cy="331232"/>
            <a:chOff x="-24344425" y="3519475"/>
            <a:chExt cx="276475" cy="295400"/>
          </a:xfrm>
        </p:grpSpPr>
        <p:sp>
          <p:nvSpPr>
            <p:cNvPr id="4971" name="Google Shape;4971;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9"/>
          <p:cNvGrpSpPr/>
          <p:nvPr/>
        </p:nvGrpSpPr>
        <p:grpSpPr>
          <a:xfrm>
            <a:off x="4230619" y="7981305"/>
            <a:ext cx="329438" cy="327672"/>
            <a:chOff x="-24353075" y="3891250"/>
            <a:chExt cx="293800" cy="292225"/>
          </a:xfrm>
        </p:grpSpPr>
        <p:sp>
          <p:nvSpPr>
            <p:cNvPr id="4974" name="Google Shape;4974;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59"/>
          <p:cNvGrpSpPr/>
          <p:nvPr/>
        </p:nvGrpSpPr>
        <p:grpSpPr>
          <a:xfrm>
            <a:off x="2553000" y="7979716"/>
            <a:ext cx="332970" cy="330812"/>
            <a:chOff x="-22845575" y="3504075"/>
            <a:chExt cx="296950" cy="295025"/>
          </a:xfrm>
        </p:grpSpPr>
        <p:sp>
          <p:nvSpPr>
            <p:cNvPr id="4977" name="Google Shape;4977;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59"/>
          <p:cNvGrpSpPr/>
          <p:nvPr/>
        </p:nvGrpSpPr>
        <p:grpSpPr>
          <a:xfrm>
            <a:off x="2164384" y="6665101"/>
            <a:ext cx="281755" cy="331204"/>
            <a:chOff x="-27691025" y="3175300"/>
            <a:chExt cx="251275" cy="295375"/>
          </a:xfrm>
        </p:grpSpPr>
        <p:sp>
          <p:nvSpPr>
            <p:cNvPr id="4980" name="Google Shape;4980;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59"/>
          <p:cNvGrpSpPr/>
          <p:nvPr/>
        </p:nvGrpSpPr>
        <p:grpSpPr>
          <a:xfrm>
            <a:off x="5526745" y="6723412"/>
            <a:ext cx="333867" cy="214617"/>
            <a:chOff x="-27721750" y="3598250"/>
            <a:chExt cx="297750" cy="191400"/>
          </a:xfrm>
        </p:grpSpPr>
        <p:sp>
          <p:nvSpPr>
            <p:cNvPr id="4985" name="Google Shape;4985;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59"/>
          <p:cNvGrpSpPr/>
          <p:nvPr/>
        </p:nvGrpSpPr>
        <p:grpSpPr>
          <a:xfrm>
            <a:off x="3800126" y="7093838"/>
            <a:ext cx="331232" cy="320944"/>
            <a:chOff x="-27719400" y="3925600"/>
            <a:chExt cx="295400" cy="286225"/>
          </a:xfrm>
        </p:grpSpPr>
        <p:sp>
          <p:nvSpPr>
            <p:cNvPr id="4988" name="Google Shape;4988;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59"/>
          <p:cNvGrpSpPr/>
          <p:nvPr/>
        </p:nvGrpSpPr>
        <p:grpSpPr>
          <a:xfrm>
            <a:off x="4228782" y="6664218"/>
            <a:ext cx="332970" cy="332970"/>
            <a:chOff x="-25834600" y="3176875"/>
            <a:chExt cx="296950" cy="296950"/>
          </a:xfrm>
        </p:grpSpPr>
        <p:sp>
          <p:nvSpPr>
            <p:cNvPr id="4991" name="Google Shape;4991;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59"/>
          <p:cNvGrpSpPr/>
          <p:nvPr/>
        </p:nvGrpSpPr>
        <p:grpSpPr>
          <a:xfrm>
            <a:off x="2552855" y="7098403"/>
            <a:ext cx="332970" cy="311777"/>
            <a:chOff x="-25834600" y="3564375"/>
            <a:chExt cx="296950" cy="278050"/>
          </a:xfrm>
        </p:grpSpPr>
        <p:sp>
          <p:nvSpPr>
            <p:cNvPr id="4997" name="Google Shape;4997;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59"/>
          <p:cNvGrpSpPr/>
          <p:nvPr/>
        </p:nvGrpSpPr>
        <p:grpSpPr>
          <a:xfrm>
            <a:off x="5932875" y="7088371"/>
            <a:ext cx="336502" cy="331877"/>
            <a:chOff x="-25834600" y="3915850"/>
            <a:chExt cx="300100" cy="295975"/>
          </a:xfrm>
        </p:grpSpPr>
        <p:sp>
          <p:nvSpPr>
            <p:cNvPr id="5006" name="Google Shape;5006;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9"/>
          <p:cNvGrpSpPr/>
          <p:nvPr/>
        </p:nvGrpSpPr>
        <p:grpSpPr>
          <a:xfrm>
            <a:off x="3034051" y="7527568"/>
            <a:ext cx="215514" cy="330363"/>
            <a:chOff x="-23930925" y="3149300"/>
            <a:chExt cx="192200" cy="294625"/>
          </a:xfrm>
        </p:grpSpPr>
        <p:sp>
          <p:nvSpPr>
            <p:cNvPr id="5010" name="Google Shape;5010;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59"/>
          <p:cNvGrpSpPr/>
          <p:nvPr/>
        </p:nvGrpSpPr>
        <p:grpSpPr>
          <a:xfrm>
            <a:off x="1322666" y="7979507"/>
            <a:ext cx="296780" cy="331232"/>
            <a:chOff x="-23962425" y="3519475"/>
            <a:chExt cx="264675" cy="295400"/>
          </a:xfrm>
        </p:grpSpPr>
        <p:sp>
          <p:nvSpPr>
            <p:cNvPr id="5015" name="Google Shape;5015;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59"/>
          <p:cNvSpPr/>
          <p:nvPr/>
        </p:nvSpPr>
        <p:spPr>
          <a:xfrm>
            <a:off x="4675309" y="7982854"/>
            <a:ext cx="353294" cy="324196"/>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8" name="Google Shape;5018;p59"/>
          <p:cNvGrpSpPr/>
          <p:nvPr/>
        </p:nvGrpSpPr>
        <p:grpSpPr>
          <a:xfrm>
            <a:off x="5988651" y="7979540"/>
            <a:ext cx="225241" cy="331204"/>
            <a:chOff x="-22788075" y="3904625"/>
            <a:chExt cx="200875" cy="295375"/>
          </a:xfrm>
        </p:grpSpPr>
        <p:sp>
          <p:nvSpPr>
            <p:cNvPr id="5019" name="Google Shape;5019;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59"/>
          <p:cNvGrpSpPr/>
          <p:nvPr/>
        </p:nvGrpSpPr>
        <p:grpSpPr>
          <a:xfrm>
            <a:off x="2552333" y="6664666"/>
            <a:ext cx="333867" cy="332073"/>
            <a:chOff x="-27351575" y="3175300"/>
            <a:chExt cx="297750" cy="296150"/>
          </a:xfrm>
        </p:grpSpPr>
        <p:sp>
          <p:nvSpPr>
            <p:cNvPr id="5024" name="Google Shape;5024;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59"/>
          <p:cNvGrpSpPr/>
          <p:nvPr/>
        </p:nvGrpSpPr>
        <p:grpSpPr>
          <a:xfrm>
            <a:off x="5974318" y="6664558"/>
            <a:ext cx="253470" cy="332325"/>
            <a:chOff x="-27313750" y="3545275"/>
            <a:chExt cx="226050" cy="296375"/>
          </a:xfrm>
        </p:grpSpPr>
        <p:sp>
          <p:nvSpPr>
            <p:cNvPr id="5029" name="Google Shape;5029;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59"/>
          <p:cNvGrpSpPr/>
          <p:nvPr/>
        </p:nvGrpSpPr>
        <p:grpSpPr>
          <a:xfrm>
            <a:off x="4228260" y="7086493"/>
            <a:ext cx="333867" cy="335633"/>
            <a:chOff x="-27351575" y="3915650"/>
            <a:chExt cx="297750" cy="299325"/>
          </a:xfrm>
        </p:grpSpPr>
        <p:sp>
          <p:nvSpPr>
            <p:cNvPr id="5033" name="Google Shape;5033;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59"/>
          <p:cNvGrpSpPr/>
          <p:nvPr/>
        </p:nvGrpSpPr>
        <p:grpSpPr>
          <a:xfrm>
            <a:off x="1320828" y="7526602"/>
            <a:ext cx="300312" cy="332297"/>
            <a:chOff x="-25445525" y="3175900"/>
            <a:chExt cx="267825" cy="296350"/>
          </a:xfrm>
        </p:grpSpPr>
        <p:sp>
          <p:nvSpPr>
            <p:cNvPr id="5036" name="Google Shape;5036;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59"/>
          <p:cNvGrpSpPr/>
          <p:nvPr/>
        </p:nvGrpSpPr>
        <p:grpSpPr>
          <a:xfrm>
            <a:off x="4683353" y="7537329"/>
            <a:ext cx="334736" cy="310880"/>
            <a:chOff x="-25465200" y="3565175"/>
            <a:chExt cx="298525" cy="277250"/>
          </a:xfrm>
        </p:grpSpPr>
        <p:sp>
          <p:nvSpPr>
            <p:cNvPr id="5040" name="Google Shape;5040;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59"/>
          <p:cNvGrpSpPr/>
          <p:nvPr/>
        </p:nvGrpSpPr>
        <p:grpSpPr>
          <a:xfrm>
            <a:off x="2973934" y="7979820"/>
            <a:ext cx="335605" cy="330643"/>
            <a:chOff x="-25465200" y="3916150"/>
            <a:chExt cx="299300" cy="294875"/>
          </a:xfrm>
        </p:grpSpPr>
        <p:sp>
          <p:nvSpPr>
            <p:cNvPr id="5043" name="Google Shape;5043;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5" name="Google Shape;5045;p59"/>
          <p:cNvGrpSpPr/>
          <p:nvPr/>
        </p:nvGrpSpPr>
        <p:grpSpPr>
          <a:xfrm>
            <a:off x="3383047" y="7526713"/>
            <a:ext cx="331204" cy="332073"/>
            <a:chOff x="-23615075" y="3148525"/>
            <a:chExt cx="295375" cy="296150"/>
          </a:xfrm>
        </p:grpSpPr>
        <p:sp>
          <p:nvSpPr>
            <p:cNvPr id="5046" name="Google Shape;5046;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0" name="Google Shape;5050;p59"/>
          <p:cNvSpPr/>
          <p:nvPr/>
        </p:nvSpPr>
        <p:spPr>
          <a:xfrm>
            <a:off x="1716973" y="7978411"/>
            <a:ext cx="335633" cy="333082"/>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1" name="Google Shape;5051;p59"/>
          <p:cNvGrpSpPr/>
          <p:nvPr/>
        </p:nvGrpSpPr>
        <p:grpSpPr>
          <a:xfrm>
            <a:off x="5107330" y="7988804"/>
            <a:ext cx="332101" cy="312675"/>
            <a:chOff x="-23615075" y="3906200"/>
            <a:chExt cx="296175" cy="278850"/>
          </a:xfrm>
        </p:grpSpPr>
        <p:sp>
          <p:nvSpPr>
            <p:cNvPr id="5052" name="Google Shape;5052;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5" name="Google Shape;5055;p59"/>
          <p:cNvSpPr/>
          <p:nvPr/>
        </p:nvSpPr>
        <p:spPr>
          <a:xfrm>
            <a:off x="3384191" y="8377462"/>
            <a:ext cx="331204" cy="330335"/>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6" name="Google Shape;5056;p59"/>
          <p:cNvGrpSpPr/>
          <p:nvPr/>
        </p:nvGrpSpPr>
        <p:grpSpPr>
          <a:xfrm>
            <a:off x="2975178" y="6664778"/>
            <a:ext cx="332970" cy="331849"/>
            <a:chOff x="-26980600" y="3175500"/>
            <a:chExt cx="296950" cy="295950"/>
          </a:xfrm>
        </p:grpSpPr>
        <p:sp>
          <p:nvSpPr>
            <p:cNvPr id="5057" name="Google Shape;5057;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0" name="Google Shape;5060;p59"/>
          <p:cNvSpPr/>
          <p:nvPr/>
        </p:nvSpPr>
        <p:spPr>
          <a:xfrm>
            <a:off x="1326489" y="7088504"/>
            <a:ext cx="291454" cy="331232"/>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9"/>
          <p:cNvGrpSpPr/>
          <p:nvPr/>
        </p:nvGrpSpPr>
        <p:grpSpPr>
          <a:xfrm>
            <a:off x="4684611" y="7118282"/>
            <a:ext cx="332073" cy="272055"/>
            <a:chOff x="-26981375" y="3951875"/>
            <a:chExt cx="296150" cy="242625"/>
          </a:xfrm>
        </p:grpSpPr>
        <p:sp>
          <p:nvSpPr>
            <p:cNvPr id="5062" name="Google Shape;5062;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59"/>
          <p:cNvGrpSpPr/>
          <p:nvPr/>
        </p:nvGrpSpPr>
        <p:grpSpPr>
          <a:xfrm>
            <a:off x="1717958" y="7525817"/>
            <a:ext cx="331232" cy="333867"/>
            <a:chOff x="-25094250" y="3176075"/>
            <a:chExt cx="295400" cy="297750"/>
          </a:xfrm>
        </p:grpSpPr>
        <p:sp>
          <p:nvSpPr>
            <p:cNvPr id="5066" name="Google Shape;5066;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9" name="Google Shape;5069;p59"/>
          <p:cNvGrpSpPr/>
          <p:nvPr/>
        </p:nvGrpSpPr>
        <p:grpSpPr>
          <a:xfrm>
            <a:off x="5107693" y="7527167"/>
            <a:ext cx="331232" cy="331204"/>
            <a:chOff x="-25094250" y="3547050"/>
            <a:chExt cx="295400" cy="295375"/>
          </a:xfrm>
        </p:grpSpPr>
        <p:sp>
          <p:nvSpPr>
            <p:cNvPr id="5070" name="Google Shape;5070;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5" name="Google Shape;5075;p59"/>
          <p:cNvSpPr/>
          <p:nvPr/>
        </p:nvSpPr>
        <p:spPr>
          <a:xfrm>
            <a:off x="3383743" y="8031124"/>
            <a:ext cx="332101" cy="227652"/>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59"/>
          <p:cNvGrpSpPr/>
          <p:nvPr/>
        </p:nvGrpSpPr>
        <p:grpSpPr>
          <a:xfrm>
            <a:off x="3799922" y="7526713"/>
            <a:ext cx="332073" cy="332073"/>
            <a:chOff x="-23245675" y="3148525"/>
            <a:chExt cx="296150" cy="296150"/>
          </a:xfrm>
        </p:grpSpPr>
        <p:sp>
          <p:nvSpPr>
            <p:cNvPr id="5077" name="Google Shape;5077;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0" name="Google Shape;5080;p59"/>
          <p:cNvSpPr/>
          <p:nvPr/>
        </p:nvSpPr>
        <p:spPr>
          <a:xfrm>
            <a:off x="2179854" y="7979336"/>
            <a:ext cx="253498" cy="331232"/>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1" name="Google Shape;5081;p59"/>
          <p:cNvGrpSpPr/>
          <p:nvPr/>
        </p:nvGrpSpPr>
        <p:grpSpPr>
          <a:xfrm>
            <a:off x="5528294" y="7979104"/>
            <a:ext cx="331204" cy="332073"/>
            <a:chOff x="-23244900" y="3888100"/>
            <a:chExt cx="295375" cy="296150"/>
          </a:xfrm>
        </p:grpSpPr>
        <p:sp>
          <p:nvSpPr>
            <p:cNvPr id="5082" name="Google Shape;5082;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3" name="Google Shape;5093;p59"/>
          <p:cNvSpPr/>
          <p:nvPr/>
        </p:nvSpPr>
        <p:spPr>
          <a:xfrm>
            <a:off x="3800586" y="8376144"/>
            <a:ext cx="332998" cy="332970"/>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59"/>
          <p:cNvSpPr txBox="1"/>
          <p:nvPr>
            <p:ph idx="4294967295" type="title"/>
          </p:nvPr>
        </p:nvSpPr>
        <p:spPr>
          <a:xfrm>
            <a:off x="2340613" y="2018075"/>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095" name="Google Shape;5095;p59"/>
          <p:cNvSpPr txBox="1"/>
          <p:nvPr>
            <p:ph idx="4294967295" type="title"/>
          </p:nvPr>
        </p:nvSpPr>
        <p:spPr>
          <a:xfrm>
            <a:off x="2340613" y="6087572"/>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096" name="Google Shape;5096;p59"/>
          <p:cNvGrpSpPr/>
          <p:nvPr/>
        </p:nvGrpSpPr>
        <p:grpSpPr>
          <a:xfrm>
            <a:off x="1511021" y="2565318"/>
            <a:ext cx="285903" cy="328890"/>
            <a:chOff x="-42971725" y="3217825"/>
            <a:chExt cx="275675" cy="317125"/>
          </a:xfrm>
        </p:grpSpPr>
        <p:sp>
          <p:nvSpPr>
            <p:cNvPr id="5097" name="Google Shape;5097;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9"/>
          <p:cNvGrpSpPr/>
          <p:nvPr/>
        </p:nvGrpSpPr>
        <p:grpSpPr>
          <a:xfrm>
            <a:off x="4664712" y="2579954"/>
            <a:ext cx="335761" cy="299618"/>
            <a:chOff x="-42996150" y="3612600"/>
            <a:chExt cx="323750" cy="288900"/>
          </a:xfrm>
        </p:grpSpPr>
        <p:sp>
          <p:nvSpPr>
            <p:cNvPr id="5101" name="Google Shape;5101;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59"/>
          <p:cNvGrpSpPr/>
          <p:nvPr/>
        </p:nvGrpSpPr>
        <p:grpSpPr>
          <a:xfrm>
            <a:off x="3119103" y="3019253"/>
            <a:ext cx="330861" cy="329227"/>
            <a:chOff x="-42994575" y="3950300"/>
            <a:chExt cx="319025" cy="317450"/>
          </a:xfrm>
        </p:grpSpPr>
        <p:sp>
          <p:nvSpPr>
            <p:cNvPr id="5105" name="Google Shape;5105;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59"/>
          <p:cNvGrpSpPr/>
          <p:nvPr/>
        </p:nvGrpSpPr>
        <p:grpSpPr>
          <a:xfrm>
            <a:off x="3503122" y="2565162"/>
            <a:ext cx="330005" cy="329201"/>
            <a:chOff x="-41111350" y="3239100"/>
            <a:chExt cx="318200" cy="317425"/>
          </a:xfrm>
        </p:grpSpPr>
        <p:sp>
          <p:nvSpPr>
            <p:cNvPr id="5109" name="Google Shape;5109;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59"/>
          <p:cNvGrpSpPr/>
          <p:nvPr/>
        </p:nvGrpSpPr>
        <p:grpSpPr>
          <a:xfrm>
            <a:off x="1885977" y="3019227"/>
            <a:ext cx="336539" cy="329279"/>
            <a:chOff x="-41117650" y="3605525"/>
            <a:chExt cx="324500" cy="317500"/>
          </a:xfrm>
        </p:grpSpPr>
        <p:sp>
          <p:nvSpPr>
            <p:cNvPr id="5114" name="Google Shape;5114;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7" name="Google Shape;5117;p59"/>
          <p:cNvSpPr/>
          <p:nvPr/>
        </p:nvSpPr>
        <p:spPr>
          <a:xfrm>
            <a:off x="5055737" y="3023348"/>
            <a:ext cx="330835" cy="321034"/>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8" name="Google Shape;5118;p59"/>
          <p:cNvGrpSpPr/>
          <p:nvPr/>
        </p:nvGrpSpPr>
        <p:grpSpPr>
          <a:xfrm>
            <a:off x="2404824" y="3471801"/>
            <a:ext cx="191967" cy="330031"/>
            <a:chOff x="-39205300" y="3220175"/>
            <a:chExt cx="185100" cy="318225"/>
          </a:xfrm>
        </p:grpSpPr>
        <p:sp>
          <p:nvSpPr>
            <p:cNvPr id="5119" name="Google Shape;5119;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59"/>
          <p:cNvGrpSpPr/>
          <p:nvPr/>
        </p:nvGrpSpPr>
        <p:grpSpPr>
          <a:xfrm>
            <a:off x="5467341" y="3472929"/>
            <a:ext cx="266301" cy="327775"/>
            <a:chOff x="-39248625" y="3588600"/>
            <a:chExt cx="256775" cy="316050"/>
          </a:xfrm>
        </p:grpSpPr>
        <p:sp>
          <p:nvSpPr>
            <p:cNvPr id="5122" name="Google Shape;5122;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4" name="Google Shape;5124;p59"/>
          <p:cNvSpPr/>
          <p:nvPr/>
        </p:nvSpPr>
        <p:spPr>
          <a:xfrm>
            <a:off x="3900135" y="3937589"/>
            <a:ext cx="322694" cy="329227"/>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9"/>
          <p:cNvSpPr/>
          <p:nvPr/>
        </p:nvSpPr>
        <p:spPr>
          <a:xfrm>
            <a:off x="4282313" y="3473226"/>
            <a:ext cx="328398" cy="327179"/>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6" name="Google Shape;5126;p59"/>
          <p:cNvGrpSpPr/>
          <p:nvPr/>
        </p:nvGrpSpPr>
        <p:grpSpPr>
          <a:xfrm>
            <a:off x="1863631" y="2565162"/>
            <a:ext cx="381238" cy="329201"/>
            <a:chOff x="-42651700" y="3217825"/>
            <a:chExt cx="367600" cy="317425"/>
          </a:xfrm>
        </p:grpSpPr>
        <p:sp>
          <p:nvSpPr>
            <p:cNvPr id="5127" name="Google Shape;5127;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9"/>
          <p:cNvGrpSpPr/>
          <p:nvPr/>
        </p:nvGrpSpPr>
        <p:grpSpPr>
          <a:xfrm>
            <a:off x="5062086" y="2568559"/>
            <a:ext cx="318338" cy="322408"/>
            <a:chOff x="-42617300" y="3587775"/>
            <a:chExt cx="306950" cy="310875"/>
          </a:xfrm>
        </p:grpSpPr>
        <p:sp>
          <p:nvSpPr>
            <p:cNvPr id="5132" name="Google Shape;5132;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59"/>
          <p:cNvSpPr/>
          <p:nvPr/>
        </p:nvSpPr>
        <p:spPr>
          <a:xfrm>
            <a:off x="3503025" y="3019667"/>
            <a:ext cx="330005" cy="328398"/>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59"/>
          <p:cNvGrpSpPr/>
          <p:nvPr/>
        </p:nvGrpSpPr>
        <p:grpSpPr>
          <a:xfrm>
            <a:off x="3894294" y="2565409"/>
            <a:ext cx="334568" cy="328709"/>
            <a:chOff x="-40748275" y="3238700"/>
            <a:chExt cx="322600" cy="316950"/>
          </a:xfrm>
        </p:grpSpPr>
        <p:sp>
          <p:nvSpPr>
            <p:cNvPr id="5136" name="Google Shape;5136;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59"/>
          <p:cNvGrpSpPr/>
          <p:nvPr/>
        </p:nvGrpSpPr>
        <p:grpSpPr>
          <a:xfrm>
            <a:off x="2335796" y="3033552"/>
            <a:ext cx="330031" cy="300629"/>
            <a:chOff x="-40745125" y="3632900"/>
            <a:chExt cx="318225" cy="289875"/>
          </a:xfrm>
        </p:grpSpPr>
        <p:sp>
          <p:nvSpPr>
            <p:cNvPr id="5143" name="Google Shape;5143;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59"/>
          <p:cNvGrpSpPr/>
          <p:nvPr/>
        </p:nvGrpSpPr>
        <p:grpSpPr>
          <a:xfrm>
            <a:off x="5439161" y="3019578"/>
            <a:ext cx="322668" cy="328579"/>
            <a:chOff x="-40742750" y="3972175"/>
            <a:chExt cx="311125" cy="316825"/>
          </a:xfrm>
        </p:grpSpPr>
        <p:sp>
          <p:nvSpPr>
            <p:cNvPr id="5151" name="Google Shape;5151;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9"/>
          <p:cNvGrpSpPr/>
          <p:nvPr/>
        </p:nvGrpSpPr>
        <p:grpSpPr>
          <a:xfrm>
            <a:off x="2793208" y="3472618"/>
            <a:ext cx="236900" cy="328398"/>
            <a:chOff x="-38860325" y="3221750"/>
            <a:chExt cx="228425" cy="316650"/>
          </a:xfrm>
        </p:grpSpPr>
        <p:sp>
          <p:nvSpPr>
            <p:cNvPr id="5154" name="Google Shape;5154;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59"/>
          <p:cNvGrpSpPr/>
          <p:nvPr/>
        </p:nvGrpSpPr>
        <p:grpSpPr>
          <a:xfrm>
            <a:off x="5814336" y="3473889"/>
            <a:ext cx="337369" cy="325857"/>
            <a:chOff x="-38905225" y="3591875"/>
            <a:chExt cx="325300" cy="314200"/>
          </a:xfrm>
        </p:grpSpPr>
        <p:sp>
          <p:nvSpPr>
            <p:cNvPr id="5159" name="Google Shape;5159;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2" name="Google Shape;5162;p59"/>
          <p:cNvSpPr/>
          <p:nvPr/>
        </p:nvSpPr>
        <p:spPr>
          <a:xfrm>
            <a:off x="4282313" y="3963322"/>
            <a:ext cx="328398" cy="277761"/>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3" name="Google Shape;5163;p59"/>
          <p:cNvGrpSpPr/>
          <p:nvPr/>
        </p:nvGrpSpPr>
        <p:grpSpPr>
          <a:xfrm>
            <a:off x="2782587" y="3938109"/>
            <a:ext cx="258134" cy="328190"/>
            <a:chOff x="-37370925" y="3579105"/>
            <a:chExt cx="248900" cy="316450"/>
          </a:xfrm>
        </p:grpSpPr>
        <p:sp>
          <p:nvSpPr>
            <p:cNvPr id="5164" name="Google Shape;5164;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59"/>
          <p:cNvSpPr/>
          <p:nvPr/>
        </p:nvSpPr>
        <p:spPr>
          <a:xfrm>
            <a:off x="2338967" y="2565809"/>
            <a:ext cx="323497" cy="327905"/>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5460701" y="2564746"/>
            <a:ext cx="279395" cy="330031"/>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8" name="Google Shape;5168;p59"/>
          <p:cNvGrpSpPr/>
          <p:nvPr/>
        </p:nvGrpSpPr>
        <p:grpSpPr>
          <a:xfrm>
            <a:off x="3896566" y="3019668"/>
            <a:ext cx="330031" cy="328398"/>
            <a:chOff x="-42259725" y="3951100"/>
            <a:chExt cx="318225" cy="316650"/>
          </a:xfrm>
        </p:grpSpPr>
        <p:sp>
          <p:nvSpPr>
            <p:cNvPr id="5169" name="Google Shape;5169;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1" name="Google Shape;5171;p59"/>
          <p:cNvGrpSpPr/>
          <p:nvPr/>
        </p:nvGrpSpPr>
        <p:grpSpPr>
          <a:xfrm>
            <a:off x="4282006" y="2579863"/>
            <a:ext cx="329201" cy="299800"/>
            <a:chOff x="-40378075" y="3267450"/>
            <a:chExt cx="317425" cy="289075"/>
          </a:xfrm>
        </p:grpSpPr>
        <p:sp>
          <p:nvSpPr>
            <p:cNvPr id="5172" name="Google Shape;5172;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9"/>
          <p:cNvGrpSpPr/>
          <p:nvPr/>
        </p:nvGrpSpPr>
        <p:grpSpPr>
          <a:xfrm>
            <a:off x="2750314" y="3019668"/>
            <a:ext cx="322694" cy="328398"/>
            <a:chOff x="-40372575" y="3604550"/>
            <a:chExt cx="311150" cy="316650"/>
          </a:xfrm>
        </p:grpSpPr>
        <p:sp>
          <p:nvSpPr>
            <p:cNvPr id="5177" name="Google Shape;5177;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0" name="Google Shape;5180;p59"/>
          <p:cNvSpPr/>
          <p:nvPr/>
        </p:nvSpPr>
        <p:spPr>
          <a:xfrm>
            <a:off x="5821997" y="3018811"/>
            <a:ext cx="321864" cy="330109"/>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59"/>
          <p:cNvGrpSpPr/>
          <p:nvPr/>
        </p:nvGrpSpPr>
        <p:grpSpPr>
          <a:xfrm>
            <a:off x="3107425" y="3471646"/>
            <a:ext cx="354196" cy="330342"/>
            <a:chOff x="-38542250" y="3220175"/>
            <a:chExt cx="341525" cy="318525"/>
          </a:xfrm>
        </p:grpSpPr>
        <p:sp>
          <p:nvSpPr>
            <p:cNvPr id="5182" name="Google Shape;5182;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59"/>
          <p:cNvGrpSpPr/>
          <p:nvPr/>
        </p:nvGrpSpPr>
        <p:grpSpPr>
          <a:xfrm>
            <a:off x="1489763" y="3938407"/>
            <a:ext cx="328398" cy="327594"/>
            <a:chOff x="-38537400" y="3588000"/>
            <a:chExt cx="316650" cy="315875"/>
          </a:xfrm>
        </p:grpSpPr>
        <p:sp>
          <p:nvSpPr>
            <p:cNvPr id="5186" name="Google Shape;5186;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9"/>
          <p:cNvGrpSpPr/>
          <p:nvPr/>
        </p:nvGrpSpPr>
        <p:grpSpPr>
          <a:xfrm>
            <a:off x="4667567" y="3938006"/>
            <a:ext cx="330031" cy="328398"/>
            <a:chOff x="-38538975" y="3954250"/>
            <a:chExt cx="318225" cy="316650"/>
          </a:xfrm>
        </p:grpSpPr>
        <p:sp>
          <p:nvSpPr>
            <p:cNvPr id="5191" name="Google Shape;5191;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59"/>
          <p:cNvGrpSpPr/>
          <p:nvPr/>
        </p:nvGrpSpPr>
        <p:grpSpPr>
          <a:xfrm>
            <a:off x="5816381" y="3937189"/>
            <a:ext cx="333272" cy="330031"/>
            <a:chOff x="-37385100" y="3949908"/>
            <a:chExt cx="321350" cy="318225"/>
          </a:xfrm>
        </p:grpSpPr>
        <p:sp>
          <p:nvSpPr>
            <p:cNvPr id="5194" name="Google Shape;5194;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59"/>
          <p:cNvGrpSpPr/>
          <p:nvPr/>
        </p:nvGrpSpPr>
        <p:grpSpPr>
          <a:xfrm>
            <a:off x="2747051" y="2565253"/>
            <a:ext cx="329227" cy="329020"/>
            <a:chOff x="-41895050" y="3217225"/>
            <a:chExt cx="317450" cy="317250"/>
          </a:xfrm>
        </p:grpSpPr>
        <p:sp>
          <p:nvSpPr>
            <p:cNvPr id="5197" name="Google Shape;5197;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59"/>
          <p:cNvGrpSpPr/>
          <p:nvPr/>
        </p:nvGrpSpPr>
        <p:grpSpPr>
          <a:xfrm>
            <a:off x="5818012" y="2565565"/>
            <a:ext cx="330031" cy="328398"/>
            <a:chOff x="-41893475" y="3584850"/>
            <a:chExt cx="318225" cy="316650"/>
          </a:xfrm>
        </p:grpSpPr>
        <p:sp>
          <p:nvSpPr>
            <p:cNvPr id="5203" name="Google Shape;5203;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7" name="Google Shape;5207;p59"/>
          <p:cNvSpPr/>
          <p:nvPr/>
        </p:nvSpPr>
        <p:spPr>
          <a:xfrm>
            <a:off x="4281496" y="3019965"/>
            <a:ext cx="330031" cy="327801"/>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9"/>
          <p:cNvSpPr/>
          <p:nvPr/>
        </p:nvSpPr>
        <p:spPr>
          <a:xfrm>
            <a:off x="1459039" y="3473032"/>
            <a:ext cx="389664" cy="327568"/>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9" name="Google Shape;5209;p59"/>
          <p:cNvGrpSpPr/>
          <p:nvPr/>
        </p:nvGrpSpPr>
        <p:grpSpPr>
          <a:xfrm>
            <a:off x="4682790" y="3472203"/>
            <a:ext cx="299592" cy="329227"/>
            <a:chOff x="-39998250" y="3605325"/>
            <a:chExt cx="288875" cy="317450"/>
          </a:xfrm>
        </p:grpSpPr>
        <p:sp>
          <p:nvSpPr>
            <p:cNvPr id="5210" name="Google Shape;5210;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59"/>
          <p:cNvGrpSpPr/>
          <p:nvPr/>
        </p:nvGrpSpPr>
        <p:grpSpPr>
          <a:xfrm>
            <a:off x="3120327" y="3938019"/>
            <a:ext cx="328398" cy="328372"/>
            <a:chOff x="-40011050" y="3972375"/>
            <a:chExt cx="316650" cy="316625"/>
          </a:xfrm>
        </p:grpSpPr>
        <p:sp>
          <p:nvSpPr>
            <p:cNvPr id="5213" name="Google Shape;5213;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59"/>
          <p:cNvGrpSpPr/>
          <p:nvPr/>
        </p:nvGrpSpPr>
        <p:grpSpPr>
          <a:xfrm>
            <a:off x="3549654" y="3473033"/>
            <a:ext cx="236925" cy="327568"/>
            <a:chOff x="-38129425" y="3222550"/>
            <a:chExt cx="228450" cy="315850"/>
          </a:xfrm>
        </p:grpSpPr>
        <p:sp>
          <p:nvSpPr>
            <p:cNvPr id="5216" name="Google Shape;5216;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59"/>
          <p:cNvGrpSpPr/>
          <p:nvPr/>
        </p:nvGrpSpPr>
        <p:grpSpPr>
          <a:xfrm>
            <a:off x="1889237" y="3938006"/>
            <a:ext cx="330005" cy="328398"/>
            <a:chOff x="-38172725" y="3588000"/>
            <a:chExt cx="318200" cy="316650"/>
          </a:xfrm>
        </p:grpSpPr>
        <p:sp>
          <p:nvSpPr>
            <p:cNvPr id="5219" name="Google Shape;5219;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59"/>
          <p:cNvGrpSpPr/>
          <p:nvPr/>
        </p:nvGrpSpPr>
        <p:grpSpPr>
          <a:xfrm>
            <a:off x="5123614" y="3938006"/>
            <a:ext cx="195260" cy="328398"/>
            <a:chOff x="-38109725" y="3955025"/>
            <a:chExt cx="188275" cy="316650"/>
          </a:xfrm>
        </p:grpSpPr>
        <p:sp>
          <p:nvSpPr>
            <p:cNvPr id="5228" name="Google Shape;5228;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0" name="Google Shape;5230;p59"/>
          <p:cNvSpPr/>
          <p:nvPr/>
        </p:nvSpPr>
        <p:spPr>
          <a:xfrm>
            <a:off x="3497701" y="4407739"/>
            <a:ext cx="340661" cy="328657"/>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59"/>
          <p:cNvGrpSpPr/>
          <p:nvPr/>
        </p:nvGrpSpPr>
        <p:grpSpPr>
          <a:xfrm>
            <a:off x="3118697" y="2565966"/>
            <a:ext cx="331665" cy="327594"/>
            <a:chOff x="-41530375" y="3218800"/>
            <a:chExt cx="319800" cy="315875"/>
          </a:xfrm>
        </p:grpSpPr>
        <p:sp>
          <p:nvSpPr>
            <p:cNvPr id="5232" name="Google Shape;5232;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59"/>
          <p:cNvGrpSpPr/>
          <p:nvPr/>
        </p:nvGrpSpPr>
        <p:grpSpPr>
          <a:xfrm>
            <a:off x="1490172" y="3055604"/>
            <a:ext cx="327594" cy="256527"/>
            <a:chOff x="-41526450" y="3653375"/>
            <a:chExt cx="315875" cy="247350"/>
          </a:xfrm>
        </p:grpSpPr>
        <p:sp>
          <p:nvSpPr>
            <p:cNvPr id="5235" name="Google Shape;5235;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59"/>
          <p:cNvGrpSpPr/>
          <p:nvPr/>
        </p:nvGrpSpPr>
        <p:grpSpPr>
          <a:xfrm>
            <a:off x="4670024" y="3019668"/>
            <a:ext cx="325131" cy="328398"/>
            <a:chOff x="-41526450" y="3951100"/>
            <a:chExt cx="313500" cy="316650"/>
          </a:xfrm>
        </p:grpSpPr>
        <p:sp>
          <p:nvSpPr>
            <p:cNvPr id="5238" name="Google Shape;5238;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59"/>
          <p:cNvGrpSpPr/>
          <p:nvPr/>
        </p:nvGrpSpPr>
        <p:grpSpPr>
          <a:xfrm>
            <a:off x="1903527" y="3471801"/>
            <a:ext cx="301433" cy="330031"/>
            <a:chOff x="-39625900" y="3238300"/>
            <a:chExt cx="290650" cy="318225"/>
          </a:xfrm>
        </p:grpSpPr>
        <p:sp>
          <p:nvSpPr>
            <p:cNvPr id="5242" name="Google Shape;5242;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59"/>
          <p:cNvSpPr/>
          <p:nvPr/>
        </p:nvSpPr>
        <p:spPr>
          <a:xfrm>
            <a:off x="5081055" y="3472617"/>
            <a:ext cx="280198" cy="328398"/>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5" name="Google Shape;5245;p59"/>
          <p:cNvGrpSpPr/>
          <p:nvPr/>
        </p:nvGrpSpPr>
        <p:grpSpPr>
          <a:xfrm>
            <a:off x="3505555" y="3937798"/>
            <a:ext cx="325131" cy="328813"/>
            <a:chOff x="-39647175" y="3972000"/>
            <a:chExt cx="313500" cy="317050"/>
          </a:xfrm>
        </p:grpSpPr>
        <p:sp>
          <p:nvSpPr>
            <p:cNvPr id="5246" name="Google Shape;5246;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59"/>
          <p:cNvGrpSpPr/>
          <p:nvPr/>
        </p:nvGrpSpPr>
        <p:grpSpPr>
          <a:xfrm>
            <a:off x="3894922" y="3472216"/>
            <a:ext cx="333298" cy="329201"/>
            <a:chOff x="-37808850" y="3221575"/>
            <a:chExt cx="321375" cy="317425"/>
          </a:xfrm>
        </p:grpSpPr>
        <p:sp>
          <p:nvSpPr>
            <p:cNvPr id="5250" name="Google Shape;5250;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9"/>
          <p:cNvGrpSpPr/>
          <p:nvPr/>
        </p:nvGrpSpPr>
        <p:grpSpPr>
          <a:xfrm>
            <a:off x="2335374" y="3995176"/>
            <a:ext cx="330861" cy="214057"/>
            <a:chOff x="-37806500" y="3643030"/>
            <a:chExt cx="319025" cy="206400"/>
          </a:xfrm>
        </p:grpSpPr>
        <p:sp>
          <p:nvSpPr>
            <p:cNvPr id="5253" name="Google Shape;5253;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9"/>
          <p:cNvGrpSpPr/>
          <p:nvPr/>
        </p:nvGrpSpPr>
        <p:grpSpPr>
          <a:xfrm>
            <a:off x="5437106" y="3937189"/>
            <a:ext cx="326764" cy="330031"/>
            <a:chOff x="-37804925" y="3953450"/>
            <a:chExt cx="315075" cy="318225"/>
          </a:xfrm>
        </p:grpSpPr>
        <p:sp>
          <p:nvSpPr>
            <p:cNvPr id="5256" name="Google Shape;5256;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9" name="Google Shape;5259;p59"/>
          <p:cNvSpPr/>
          <p:nvPr/>
        </p:nvSpPr>
        <p:spPr>
          <a:xfrm>
            <a:off x="3943431" y="4408276"/>
            <a:ext cx="236096" cy="327568"/>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3" name="Shape 5263"/>
        <p:cNvGrpSpPr/>
        <p:nvPr/>
      </p:nvGrpSpPr>
      <p:grpSpPr>
        <a:xfrm>
          <a:off x="0" y="0"/>
          <a:ext cx="0" cy="0"/>
          <a:chOff x="0" y="0"/>
          <a:chExt cx="0" cy="0"/>
        </a:xfrm>
      </p:grpSpPr>
      <p:sp>
        <p:nvSpPr>
          <p:cNvPr id="5264" name="Google Shape;5264;p60"/>
          <p:cNvSpPr txBox="1"/>
          <p:nvPr>
            <p:ph idx="4294967295" type="title"/>
          </p:nvPr>
        </p:nvSpPr>
        <p:spPr>
          <a:xfrm>
            <a:off x="2340613" y="200100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Business Icons</a:t>
            </a:r>
            <a:endParaRPr>
              <a:latin typeface="Arial"/>
              <a:ea typeface="Arial"/>
              <a:cs typeface="Arial"/>
              <a:sym typeface="Arial"/>
            </a:endParaRPr>
          </a:p>
        </p:txBody>
      </p:sp>
      <p:sp>
        <p:nvSpPr>
          <p:cNvPr id="5265" name="Google Shape;5265;p60"/>
          <p:cNvSpPr/>
          <p:nvPr/>
        </p:nvSpPr>
        <p:spPr>
          <a:xfrm>
            <a:off x="1201646" y="2535681"/>
            <a:ext cx="346184" cy="34533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60"/>
          <p:cNvGrpSpPr/>
          <p:nvPr/>
        </p:nvGrpSpPr>
        <p:grpSpPr>
          <a:xfrm>
            <a:off x="4613631" y="2535302"/>
            <a:ext cx="346184" cy="346184"/>
            <a:chOff x="-65145700" y="3727425"/>
            <a:chExt cx="317425" cy="317425"/>
          </a:xfrm>
        </p:grpSpPr>
        <p:sp>
          <p:nvSpPr>
            <p:cNvPr id="5267" name="Google Shape;5267;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0"/>
          <p:cNvGrpSpPr/>
          <p:nvPr/>
        </p:nvGrpSpPr>
        <p:grpSpPr>
          <a:xfrm>
            <a:off x="2916414" y="3047338"/>
            <a:ext cx="340158" cy="346184"/>
            <a:chOff x="-65144125" y="4094450"/>
            <a:chExt cx="311900" cy="317425"/>
          </a:xfrm>
        </p:grpSpPr>
        <p:sp>
          <p:nvSpPr>
            <p:cNvPr id="5270" name="Google Shape;5270;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3" name="Google Shape;5273;p60"/>
          <p:cNvSpPr/>
          <p:nvPr/>
        </p:nvSpPr>
        <p:spPr>
          <a:xfrm>
            <a:off x="3308493" y="2534385"/>
            <a:ext cx="347901" cy="347929"/>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60"/>
          <p:cNvGrpSpPr/>
          <p:nvPr/>
        </p:nvGrpSpPr>
        <p:grpSpPr>
          <a:xfrm>
            <a:off x="1615490" y="3046966"/>
            <a:ext cx="349374" cy="346920"/>
            <a:chOff x="-63250675" y="3744075"/>
            <a:chExt cx="320350" cy="318100"/>
          </a:xfrm>
        </p:grpSpPr>
        <p:sp>
          <p:nvSpPr>
            <p:cNvPr id="5275" name="Google Shape;5275;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0"/>
          <p:cNvGrpSpPr/>
          <p:nvPr/>
        </p:nvGrpSpPr>
        <p:grpSpPr>
          <a:xfrm>
            <a:off x="5084515" y="3047339"/>
            <a:ext cx="346184" cy="346184"/>
            <a:chOff x="-63250675" y="4110200"/>
            <a:chExt cx="317425" cy="317425"/>
          </a:xfrm>
        </p:grpSpPr>
        <p:sp>
          <p:nvSpPr>
            <p:cNvPr id="5279" name="Google Shape;5279;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0"/>
          <p:cNvGrpSpPr/>
          <p:nvPr/>
        </p:nvGrpSpPr>
        <p:grpSpPr>
          <a:xfrm>
            <a:off x="2047150" y="3540761"/>
            <a:ext cx="338468" cy="338250"/>
            <a:chOff x="-61351725" y="3372400"/>
            <a:chExt cx="310350" cy="310150"/>
          </a:xfrm>
        </p:grpSpPr>
        <p:sp>
          <p:nvSpPr>
            <p:cNvPr id="5289" name="Google Shape;5289;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0"/>
          <p:cNvGrpSpPr/>
          <p:nvPr/>
        </p:nvGrpSpPr>
        <p:grpSpPr>
          <a:xfrm>
            <a:off x="5528088" y="3552694"/>
            <a:ext cx="345338" cy="314393"/>
            <a:chOff x="-61354875" y="3751050"/>
            <a:chExt cx="316650" cy="288275"/>
          </a:xfrm>
        </p:grpSpPr>
        <p:sp>
          <p:nvSpPr>
            <p:cNvPr id="5293" name="Google Shape;5293;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0"/>
          <p:cNvGrpSpPr/>
          <p:nvPr/>
        </p:nvGrpSpPr>
        <p:grpSpPr>
          <a:xfrm>
            <a:off x="3739761" y="4071294"/>
            <a:ext cx="345338" cy="346211"/>
            <a:chOff x="-61354875" y="4101525"/>
            <a:chExt cx="316650" cy="317450"/>
          </a:xfrm>
        </p:grpSpPr>
        <p:sp>
          <p:nvSpPr>
            <p:cNvPr id="5297" name="Google Shape;5297;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60"/>
          <p:cNvGrpSpPr/>
          <p:nvPr/>
        </p:nvGrpSpPr>
        <p:grpSpPr>
          <a:xfrm>
            <a:off x="4166824" y="3537530"/>
            <a:ext cx="347029" cy="344711"/>
            <a:chOff x="-59470075" y="3308975"/>
            <a:chExt cx="318200" cy="316075"/>
          </a:xfrm>
        </p:grpSpPr>
        <p:sp>
          <p:nvSpPr>
            <p:cNvPr id="5300" name="Google Shape;5300;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60"/>
          <p:cNvGrpSpPr/>
          <p:nvPr/>
        </p:nvGrpSpPr>
        <p:grpSpPr>
          <a:xfrm>
            <a:off x="1617066" y="2536511"/>
            <a:ext cx="346184" cy="343757"/>
            <a:chOff x="-64781025" y="3361050"/>
            <a:chExt cx="317425" cy="315200"/>
          </a:xfrm>
        </p:grpSpPr>
        <p:sp>
          <p:nvSpPr>
            <p:cNvPr id="5310" name="Google Shape;5310;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4" name="Google Shape;5314;p60"/>
          <p:cNvSpPr/>
          <p:nvPr/>
        </p:nvSpPr>
        <p:spPr>
          <a:xfrm>
            <a:off x="5085261" y="2536117"/>
            <a:ext cx="346184" cy="344466"/>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0"/>
          <p:cNvSpPr/>
          <p:nvPr/>
        </p:nvSpPr>
        <p:spPr>
          <a:xfrm>
            <a:off x="3335117" y="3047290"/>
            <a:ext cx="294653" cy="346184"/>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0"/>
          <p:cNvSpPr/>
          <p:nvPr/>
        </p:nvSpPr>
        <p:spPr>
          <a:xfrm>
            <a:off x="3740498" y="2573483"/>
            <a:ext cx="345311" cy="269733"/>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60"/>
          <p:cNvGrpSpPr/>
          <p:nvPr/>
        </p:nvGrpSpPr>
        <p:grpSpPr>
          <a:xfrm>
            <a:off x="2035967" y="3047075"/>
            <a:ext cx="360798" cy="346702"/>
            <a:chOff x="-62890750" y="3747425"/>
            <a:chExt cx="330825" cy="317900"/>
          </a:xfrm>
        </p:grpSpPr>
        <p:sp>
          <p:nvSpPr>
            <p:cNvPr id="5318" name="Google Shape;5318;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0"/>
          <p:cNvGrpSpPr/>
          <p:nvPr/>
        </p:nvGrpSpPr>
        <p:grpSpPr>
          <a:xfrm>
            <a:off x="5527648" y="3047761"/>
            <a:ext cx="346184" cy="345338"/>
            <a:chOff x="-62884425" y="4111775"/>
            <a:chExt cx="317425" cy="316650"/>
          </a:xfrm>
        </p:grpSpPr>
        <p:sp>
          <p:nvSpPr>
            <p:cNvPr id="5333" name="Google Shape;5333;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0"/>
          <p:cNvGrpSpPr/>
          <p:nvPr/>
        </p:nvGrpSpPr>
        <p:grpSpPr>
          <a:xfrm>
            <a:off x="2480723" y="3540216"/>
            <a:ext cx="344466" cy="339340"/>
            <a:chOff x="-60991775" y="3376900"/>
            <a:chExt cx="315850" cy="311150"/>
          </a:xfrm>
        </p:grpSpPr>
        <p:sp>
          <p:nvSpPr>
            <p:cNvPr id="5336" name="Google Shape;5336;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60"/>
          <p:cNvGrpSpPr/>
          <p:nvPr/>
        </p:nvGrpSpPr>
        <p:grpSpPr>
          <a:xfrm>
            <a:off x="5950448" y="3540657"/>
            <a:ext cx="345338" cy="338468"/>
            <a:chOff x="-60988625" y="3740800"/>
            <a:chExt cx="316650" cy="310350"/>
          </a:xfrm>
        </p:grpSpPr>
        <p:sp>
          <p:nvSpPr>
            <p:cNvPr id="5340" name="Google Shape;5340;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60"/>
          <p:cNvGrpSpPr/>
          <p:nvPr/>
        </p:nvGrpSpPr>
        <p:grpSpPr>
          <a:xfrm>
            <a:off x="4167652" y="4072276"/>
            <a:ext cx="345338" cy="344248"/>
            <a:chOff x="-60987850" y="4100950"/>
            <a:chExt cx="316650" cy="315650"/>
          </a:xfrm>
        </p:grpSpPr>
        <p:sp>
          <p:nvSpPr>
            <p:cNvPr id="5344" name="Google Shape;5344;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9" name="Google Shape;5349;p60"/>
          <p:cNvGrpSpPr/>
          <p:nvPr/>
        </p:nvGrpSpPr>
        <p:grpSpPr>
          <a:xfrm>
            <a:off x="2479024" y="4030123"/>
            <a:ext cx="347901" cy="336750"/>
            <a:chOff x="-59447250" y="3706150"/>
            <a:chExt cx="319000" cy="308775"/>
          </a:xfrm>
        </p:grpSpPr>
        <p:sp>
          <p:nvSpPr>
            <p:cNvPr id="5350" name="Google Shape;5350;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0"/>
          <p:cNvGrpSpPr/>
          <p:nvPr/>
        </p:nvGrpSpPr>
        <p:grpSpPr>
          <a:xfrm>
            <a:off x="2042820" y="2536729"/>
            <a:ext cx="347056" cy="343321"/>
            <a:chOff x="-64406125" y="3362225"/>
            <a:chExt cx="318225" cy="314800"/>
          </a:xfrm>
        </p:grpSpPr>
        <p:sp>
          <p:nvSpPr>
            <p:cNvPr id="5355" name="Google Shape;5355;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7" name="Google Shape;5357;p60"/>
          <p:cNvSpPr/>
          <p:nvPr/>
        </p:nvSpPr>
        <p:spPr>
          <a:xfrm>
            <a:off x="5587650" y="2535258"/>
            <a:ext cx="227663" cy="346184"/>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60"/>
          <p:cNvGrpSpPr/>
          <p:nvPr/>
        </p:nvGrpSpPr>
        <p:grpSpPr>
          <a:xfrm>
            <a:off x="3739302" y="3047761"/>
            <a:ext cx="346184" cy="345338"/>
            <a:chOff x="-64410850" y="4094450"/>
            <a:chExt cx="317425" cy="316650"/>
          </a:xfrm>
        </p:grpSpPr>
        <p:sp>
          <p:nvSpPr>
            <p:cNvPr id="5359" name="Google Shape;5359;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2" name="Google Shape;5362;p60"/>
          <p:cNvSpPr/>
          <p:nvPr/>
        </p:nvSpPr>
        <p:spPr>
          <a:xfrm>
            <a:off x="4190279" y="2535163"/>
            <a:ext cx="301524" cy="346375"/>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60"/>
          <p:cNvGrpSpPr/>
          <p:nvPr/>
        </p:nvGrpSpPr>
        <p:grpSpPr>
          <a:xfrm>
            <a:off x="2480692" y="3046803"/>
            <a:ext cx="344493" cy="347247"/>
            <a:chOff x="-62516625" y="3743175"/>
            <a:chExt cx="315875" cy="318400"/>
          </a:xfrm>
        </p:grpSpPr>
        <p:sp>
          <p:nvSpPr>
            <p:cNvPr id="5364" name="Google Shape;5364;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60"/>
          <p:cNvGrpSpPr/>
          <p:nvPr/>
        </p:nvGrpSpPr>
        <p:grpSpPr>
          <a:xfrm>
            <a:off x="5957300" y="3066656"/>
            <a:ext cx="331597" cy="307549"/>
            <a:chOff x="-62511900" y="4129100"/>
            <a:chExt cx="304050" cy="282000"/>
          </a:xfrm>
        </p:grpSpPr>
        <p:sp>
          <p:nvSpPr>
            <p:cNvPr id="5367" name="Google Shape;5367;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0"/>
          <p:cNvGrpSpPr/>
          <p:nvPr/>
        </p:nvGrpSpPr>
        <p:grpSpPr>
          <a:xfrm>
            <a:off x="2940079" y="3536794"/>
            <a:ext cx="292935" cy="346184"/>
            <a:chOff x="-60597975" y="3367475"/>
            <a:chExt cx="268600" cy="317425"/>
          </a:xfrm>
        </p:grpSpPr>
        <p:sp>
          <p:nvSpPr>
            <p:cNvPr id="5373" name="Google Shape;5373;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8" name="Google Shape;5378;p60"/>
          <p:cNvSpPr/>
          <p:nvPr/>
        </p:nvSpPr>
        <p:spPr>
          <a:xfrm>
            <a:off x="1200787" y="4026408"/>
            <a:ext cx="347901" cy="344057"/>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60"/>
          <p:cNvGrpSpPr/>
          <p:nvPr/>
        </p:nvGrpSpPr>
        <p:grpSpPr>
          <a:xfrm>
            <a:off x="4614107" y="4120699"/>
            <a:ext cx="345338" cy="247403"/>
            <a:chOff x="-60621600" y="4145650"/>
            <a:chExt cx="316650" cy="226850"/>
          </a:xfrm>
        </p:grpSpPr>
        <p:sp>
          <p:nvSpPr>
            <p:cNvPr id="5380" name="Google Shape;5380;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0"/>
          <p:cNvGrpSpPr/>
          <p:nvPr/>
        </p:nvGrpSpPr>
        <p:grpSpPr>
          <a:xfrm>
            <a:off x="5953479" y="4072153"/>
            <a:ext cx="339313" cy="344493"/>
            <a:chOff x="-59400775" y="4084200"/>
            <a:chExt cx="311125" cy="315875"/>
          </a:xfrm>
        </p:grpSpPr>
        <p:sp>
          <p:nvSpPr>
            <p:cNvPr id="5384" name="Google Shape;5384;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0"/>
          <p:cNvGrpSpPr/>
          <p:nvPr/>
        </p:nvGrpSpPr>
        <p:grpSpPr>
          <a:xfrm>
            <a:off x="2480687" y="2535720"/>
            <a:ext cx="344466" cy="345338"/>
            <a:chOff x="-64044600" y="3360375"/>
            <a:chExt cx="315850" cy="316650"/>
          </a:xfrm>
        </p:grpSpPr>
        <p:sp>
          <p:nvSpPr>
            <p:cNvPr id="5391" name="Google Shape;5391;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0"/>
          <p:cNvGrpSpPr/>
          <p:nvPr/>
        </p:nvGrpSpPr>
        <p:grpSpPr>
          <a:xfrm>
            <a:off x="5975754" y="2535302"/>
            <a:ext cx="294653" cy="346184"/>
            <a:chOff x="-64022550" y="3727425"/>
            <a:chExt cx="270175" cy="317425"/>
          </a:xfrm>
        </p:grpSpPr>
        <p:sp>
          <p:nvSpPr>
            <p:cNvPr id="5395" name="Google Shape;5395;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60"/>
          <p:cNvGrpSpPr/>
          <p:nvPr/>
        </p:nvGrpSpPr>
        <p:grpSpPr>
          <a:xfrm>
            <a:off x="4215711" y="3047325"/>
            <a:ext cx="249148" cy="346211"/>
            <a:chOff x="-64001300" y="4093650"/>
            <a:chExt cx="228450" cy="317450"/>
          </a:xfrm>
        </p:grpSpPr>
        <p:sp>
          <p:nvSpPr>
            <p:cNvPr id="5399" name="Google Shape;5399;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0"/>
          <p:cNvGrpSpPr/>
          <p:nvPr/>
        </p:nvGrpSpPr>
        <p:grpSpPr>
          <a:xfrm>
            <a:off x="1204348" y="3537162"/>
            <a:ext cx="339313" cy="345448"/>
            <a:chOff x="-62148800" y="3377700"/>
            <a:chExt cx="311125" cy="316750"/>
          </a:xfrm>
        </p:grpSpPr>
        <p:sp>
          <p:nvSpPr>
            <p:cNvPr id="5404" name="Google Shape;5404;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0"/>
          <p:cNvGrpSpPr/>
          <p:nvPr/>
        </p:nvGrpSpPr>
        <p:grpSpPr>
          <a:xfrm>
            <a:off x="4613244" y="3559360"/>
            <a:ext cx="347029" cy="346211"/>
            <a:chOff x="-62154300" y="3743950"/>
            <a:chExt cx="318200" cy="317450"/>
          </a:xfrm>
        </p:grpSpPr>
        <p:sp>
          <p:nvSpPr>
            <p:cNvPr id="5407" name="Google Shape;5407;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60"/>
          <p:cNvGrpSpPr/>
          <p:nvPr/>
        </p:nvGrpSpPr>
        <p:grpSpPr>
          <a:xfrm>
            <a:off x="2913000" y="4071731"/>
            <a:ext cx="347056" cy="345338"/>
            <a:chOff x="-62151950" y="4111775"/>
            <a:chExt cx="318225" cy="316650"/>
          </a:xfrm>
        </p:grpSpPr>
        <p:sp>
          <p:nvSpPr>
            <p:cNvPr id="5410" name="Google Shape;5410;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0"/>
          <p:cNvGrpSpPr/>
          <p:nvPr/>
        </p:nvGrpSpPr>
        <p:grpSpPr>
          <a:xfrm>
            <a:off x="3308218" y="3536712"/>
            <a:ext cx="347029" cy="346347"/>
            <a:chOff x="-60254550" y="3367325"/>
            <a:chExt cx="318200" cy="317575"/>
          </a:xfrm>
        </p:grpSpPr>
        <p:sp>
          <p:nvSpPr>
            <p:cNvPr id="5415" name="Google Shape;5415;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0"/>
          <p:cNvGrpSpPr/>
          <p:nvPr/>
        </p:nvGrpSpPr>
        <p:grpSpPr>
          <a:xfrm>
            <a:off x="1617542" y="4025884"/>
            <a:ext cx="345338" cy="345229"/>
            <a:chOff x="-60255350" y="3733825"/>
            <a:chExt cx="316650" cy="316550"/>
          </a:xfrm>
        </p:grpSpPr>
        <p:sp>
          <p:nvSpPr>
            <p:cNvPr id="5420" name="Google Shape;5420;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0"/>
          <p:cNvGrpSpPr/>
          <p:nvPr/>
        </p:nvGrpSpPr>
        <p:grpSpPr>
          <a:xfrm>
            <a:off x="5111174" y="4072153"/>
            <a:ext cx="292935" cy="344493"/>
            <a:chOff x="-60232500" y="4101525"/>
            <a:chExt cx="268600" cy="315875"/>
          </a:xfrm>
        </p:grpSpPr>
        <p:sp>
          <p:nvSpPr>
            <p:cNvPr id="5428" name="Google Shape;5428;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0" name="Google Shape;5430;p60"/>
          <p:cNvSpPr/>
          <p:nvPr/>
        </p:nvSpPr>
        <p:spPr>
          <a:xfrm>
            <a:off x="3335124" y="4537381"/>
            <a:ext cx="345311" cy="346211"/>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1" name="Google Shape;5431;p60"/>
          <p:cNvGrpSpPr/>
          <p:nvPr/>
        </p:nvGrpSpPr>
        <p:grpSpPr>
          <a:xfrm>
            <a:off x="2912982" y="2535720"/>
            <a:ext cx="347056" cy="345338"/>
            <a:chOff x="-63679950" y="3360375"/>
            <a:chExt cx="318225" cy="316650"/>
          </a:xfrm>
        </p:grpSpPr>
        <p:sp>
          <p:nvSpPr>
            <p:cNvPr id="5432" name="Google Shape;5432;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6" name="Google Shape;5436;p60"/>
          <p:cNvSpPr/>
          <p:nvPr/>
        </p:nvSpPr>
        <p:spPr>
          <a:xfrm>
            <a:off x="1200351" y="3047072"/>
            <a:ext cx="348774" cy="346620"/>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7" name="Google Shape;5437;p60"/>
          <p:cNvGrpSpPr/>
          <p:nvPr/>
        </p:nvGrpSpPr>
        <p:grpSpPr>
          <a:xfrm>
            <a:off x="4611917" y="3047216"/>
            <a:ext cx="349646" cy="346429"/>
            <a:chOff x="-63679950" y="4093450"/>
            <a:chExt cx="320600" cy="317650"/>
          </a:xfrm>
        </p:grpSpPr>
        <p:sp>
          <p:nvSpPr>
            <p:cNvPr id="5438" name="Google Shape;5438;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0"/>
          <p:cNvGrpSpPr/>
          <p:nvPr/>
        </p:nvGrpSpPr>
        <p:grpSpPr>
          <a:xfrm>
            <a:off x="1617524" y="3536781"/>
            <a:ext cx="345338" cy="346211"/>
            <a:chOff x="-61784125" y="3377700"/>
            <a:chExt cx="316650" cy="317450"/>
          </a:xfrm>
        </p:grpSpPr>
        <p:sp>
          <p:nvSpPr>
            <p:cNvPr id="5442" name="Google Shape;5442;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60"/>
          <p:cNvGrpSpPr/>
          <p:nvPr/>
        </p:nvGrpSpPr>
        <p:grpSpPr>
          <a:xfrm>
            <a:off x="5084954" y="3536785"/>
            <a:ext cx="345338" cy="346211"/>
            <a:chOff x="-61783350" y="3743950"/>
            <a:chExt cx="316650" cy="317450"/>
          </a:xfrm>
        </p:grpSpPr>
        <p:sp>
          <p:nvSpPr>
            <p:cNvPr id="5450" name="Google Shape;5450;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2" name="Google Shape;5452;p60"/>
          <p:cNvSpPr/>
          <p:nvPr/>
        </p:nvSpPr>
        <p:spPr>
          <a:xfrm>
            <a:off x="3309774" y="4071513"/>
            <a:ext cx="345338" cy="345638"/>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0"/>
          <p:cNvSpPr/>
          <p:nvPr/>
        </p:nvSpPr>
        <p:spPr>
          <a:xfrm>
            <a:off x="3740485" y="3546038"/>
            <a:ext cx="345338" cy="327616"/>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2043580" y="4063134"/>
            <a:ext cx="347056" cy="270605"/>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5" name="Google Shape;5455;p60"/>
          <p:cNvGrpSpPr/>
          <p:nvPr/>
        </p:nvGrpSpPr>
        <p:grpSpPr>
          <a:xfrm>
            <a:off x="5526811" y="4072535"/>
            <a:ext cx="347929" cy="343730"/>
            <a:chOff x="-59869425" y="4102225"/>
            <a:chExt cx="319025" cy="315175"/>
          </a:xfrm>
        </p:grpSpPr>
        <p:sp>
          <p:nvSpPr>
            <p:cNvPr id="5456" name="Google Shape;5456;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0"/>
          <p:cNvGrpSpPr/>
          <p:nvPr/>
        </p:nvGrpSpPr>
        <p:grpSpPr>
          <a:xfrm>
            <a:off x="3753128" y="4537701"/>
            <a:ext cx="345338" cy="344493"/>
            <a:chOff x="-59029025" y="3711650"/>
            <a:chExt cx="316650" cy="315875"/>
          </a:xfrm>
        </p:grpSpPr>
        <p:sp>
          <p:nvSpPr>
            <p:cNvPr id="5461" name="Google Shape;5461;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60"/>
          <p:cNvSpPr txBox="1"/>
          <p:nvPr>
            <p:ph idx="4294967295" type="title"/>
          </p:nvPr>
        </p:nvSpPr>
        <p:spPr>
          <a:xfrm>
            <a:off x="2340613" y="608511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5469" name="Google Shape;5469;p60"/>
          <p:cNvGrpSpPr/>
          <p:nvPr/>
        </p:nvGrpSpPr>
        <p:grpSpPr>
          <a:xfrm>
            <a:off x="1177050" y="6660121"/>
            <a:ext cx="351940" cy="348188"/>
            <a:chOff x="581525" y="3254850"/>
            <a:chExt cx="297750" cy="294575"/>
          </a:xfrm>
        </p:grpSpPr>
        <p:sp>
          <p:nvSpPr>
            <p:cNvPr id="5470" name="Google Shape;5470;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0"/>
          <p:cNvGrpSpPr/>
          <p:nvPr/>
        </p:nvGrpSpPr>
        <p:grpSpPr>
          <a:xfrm>
            <a:off x="4713195" y="6658466"/>
            <a:ext cx="353802" cy="351497"/>
            <a:chOff x="580725" y="3617925"/>
            <a:chExt cx="299325" cy="297375"/>
          </a:xfrm>
        </p:grpSpPr>
        <p:sp>
          <p:nvSpPr>
            <p:cNvPr id="5474" name="Google Shape;5474;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9" name="Google Shape;5479;p60"/>
          <p:cNvGrpSpPr/>
          <p:nvPr/>
        </p:nvGrpSpPr>
        <p:grpSpPr>
          <a:xfrm>
            <a:off x="2955829" y="7133197"/>
            <a:ext cx="350079" cy="350079"/>
            <a:chOff x="583100" y="3982600"/>
            <a:chExt cx="296175" cy="296175"/>
          </a:xfrm>
        </p:grpSpPr>
        <p:sp>
          <p:nvSpPr>
            <p:cNvPr id="5480" name="Google Shape;5480;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60"/>
          <p:cNvGrpSpPr/>
          <p:nvPr/>
        </p:nvGrpSpPr>
        <p:grpSpPr>
          <a:xfrm>
            <a:off x="3424937" y="6659869"/>
            <a:ext cx="307231" cy="348690"/>
            <a:chOff x="2423775" y="3226875"/>
            <a:chExt cx="259925" cy="295000"/>
          </a:xfrm>
        </p:grpSpPr>
        <p:sp>
          <p:nvSpPr>
            <p:cNvPr id="5488" name="Google Shape;5488;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0"/>
          <p:cNvGrpSpPr/>
          <p:nvPr/>
        </p:nvGrpSpPr>
        <p:grpSpPr>
          <a:xfrm>
            <a:off x="1616261" y="7134586"/>
            <a:ext cx="352857" cy="347301"/>
            <a:chOff x="2404875" y="3592725"/>
            <a:chExt cx="298525" cy="293825"/>
          </a:xfrm>
        </p:grpSpPr>
        <p:sp>
          <p:nvSpPr>
            <p:cNvPr id="5492" name="Google Shape;5492;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0"/>
          <p:cNvGrpSpPr/>
          <p:nvPr/>
        </p:nvGrpSpPr>
        <p:grpSpPr>
          <a:xfrm>
            <a:off x="5153876" y="7133670"/>
            <a:ext cx="350995" cy="349133"/>
            <a:chOff x="2404875" y="3955825"/>
            <a:chExt cx="296950" cy="295375"/>
          </a:xfrm>
        </p:grpSpPr>
        <p:sp>
          <p:nvSpPr>
            <p:cNvPr id="5496" name="Google Shape;5496;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0"/>
          <p:cNvGrpSpPr/>
          <p:nvPr/>
        </p:nvGrpSpPr>
        <p:grpSpPr>
          <a:xfrm>
            <a:off x="2062840" y="7580673"/>
            <a:ext cx="349163" cy="350079"/>
            <a:chOff x="4263650" y="3235150"/>
            <a:chExt cx="295400" cy="296175"/>
          </a:xfrm>
        </p:grpSpPr>
        <p:sp>
          <p:nvSpPr>
            <p:cNvPr id="5501" name="Google Shape;5501;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60"/>
          <p:cNvGrpSpPr/>
          <p:nvPr/>
        </p:nvGrpSpPr>
        <p:grpSpPr>
          <a:xfrm>
            <a:off x="5579836" y="7591843"/>
            <a:ext cx="353802" cy="327739"/>
            <a:chOff x="4266025" y="3609275"/>
            <a:chExt cx="299325" cy="277275"/>
          </a:xfrm>
        </p:grpSpPr>
        <p:sp>
          <p:nvSpPr>
            <p:cNvPr id="5507" name="Google Shape;5507;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0"/>
          <p:cNvGrpSpPr/>
          <p:nvPr/>
        </p:nvGrpSpPr>
        <p:grpSpPr>
          <a:xfrm>
            <a:off x="3839633" y="8030902"/>
            <a:ext cx="352886" cy="349133"/>
            <a:chOff x="4263650" y="3963700"/>
            <a:chExt cx="298550" cy="295375"/>
          </a:xfrm>
        </p:grpSpPr>
        <p:sp>
          <p:nvSpPr>
            <p:cNvPr id="5510" name="Google Shape;5510;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0"/>
          <p:cNvGrpSpPr/>
          <p:nvPr/>
        </p:nvGrpSpPr>
        <p:grpSpPr>
          <a:xfrm>
            <a:off x="4361393" y="7580673"/>
            <a:ext cx="226264" cy="350079"/>
            <a:chOff x="6164975" y="3211525"/>
            <a:chExt cx="191425" cy="296175"/>
          </a:xfrm>
        </p:grpSpPr>
        <p:sp>
          <p:nvSpPr>
            <p:cNvPr id="5518" name="Google Shape;5518;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60"/>
          <p:cNvGrpSpPr/>
          <p:nvPr/>
        </p:nvGrpSpPr>
        <p:grpSpPr>
          <a:xfrm>
            <a:off x="1616246" y="6659190"/>
            <a:ext cx="352886" cy="350049"/>
            <a:chOff x="946175" y="3253275"/>
            <a:chExt cx="298550" cy="296150"/>
          </a:xfrm>
        </p:grpSpPr>
        <p:sp>
          <p:nvSpPr>
            <p:cNvPr id="5526" name="Google Shape;5526;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0"/>
          <p:cNvGrpSpPr/>
          <p:nvPr/>
        </p:nvGrpSpPr>
        <p:grpSpPr>
          <a:xfrm>
            <a:off x="5153862" y="6660564"/>
            <a:ext cx="351024" cy="347301"/>
            <a:chOff x="946175" y="3619500"/>
            <a:chExt cx="296975" cy="293825"/>
          </a:xfrm>
        </p:grpSpPr>
        <p:sp>
          <p:nvSpPr>
            <p:cNvPr id="5532" name="Google Shape;5532;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0"/>
          <p:cNvGrpSpPr/>
          <p:nvPr/>
        </p:nvGrpSpPr>
        <p:grpSpPr>
          <a:xfrm>
            <a:off x="3402583" y="7132739"/>
            <a:ext cx="351941" cy="350995"/>
            <a:chOff x="944600" y="3981825"/>
            <a:chExt cx="297750" cy="296950"/>
          </a:xfrm>
        </p:grpSpPr>
        <p:sp>
          <p:nvSpPr>
            <p:cNvPr id="5539" name="Google Shape;5539;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3" name="Google Shape;5543;p60"/>
          <p:cNvGrpSpPr/>
          <p:nvPr/>
        </p:nvGrpSpPr>
        <p:grpSpPr>
          <a:xfrm>
            <a:off x="3841036" y="6659648"/>
            <a:ext cx="350079" cy="349133"/>
            <a:chOff x="2768750" y="3227275"/>
            <a:chExt cx="296175" cy="295375"/>
          </a:xfrm>
        </p:grpSpPr>
        <p:sp>
          <p:nvSpPr>
            <p:cNvPr id="5544" name="Google Shape;5544;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0"/>
          <p:cNvGrpSpPr/>
          <p:nvPr/>
        </p:nvGrpSpPr>
        <p:grpSpPr>
          <a:xfrm>
            <a:off x="2083333" y="7133951"/>
            <a:ext cx="308177" cy="348572"/>
            <a:chOff x="2786075" y="3591800"/>
            <a:chExt cx="260725" cy="294900"/>
          </a:xfrm>
        </p:grpSpPr>
        <p:sp>
          <p:nvSpPr>
            <p:cNvPr id="5553" name="Google Shape;5553;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0"/>
          <p:cNvGrpSpPr/>
          <p:nvPr/>
        </p:nvGrpSpPr>
        <p:grpSpPr>
          <a:xfrm>
            <a:off x="5643147" y="7133197"/>
            <a:ext cx="227180" cy="350079"/>
            <a:chOff x="2819150" y="3955025"/>
            <a:chExt cx="192200" cy="296175"/>
          </a:xfrm>
        </p:grpSpPr>
        <p:sp>
          <p:nvSpPr>
            <p:cNvPr id="5559" name="Google Shape;5559;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0"/>
          <p:cNvGrpSpPr/>
          <p:nvPr/>
        </p:nvGrpSpPr>
        <p:grpSpPr>
          <a:xfrm>
            <a:off x="2512259" y="7581604"/>
            <a:ext cx="349133" cy="348217"/>
            <a:chOff x="4629125" y="3235150"/>
            <a:chExt cx="295375" cy="294600"/>
          </a:xfrm>
        </p:grpSpPr>
        <p:sp>
          <p:nvSpPr>
            <p:cNvPr id="5564" name="Google Shape;5564;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0"/>
          <p:cNvGrpSpPr/>
          <p:nvPr/>
        </p:nvGrpSpPr>
        <p:grpSpPr>
          <a:xfrm>
            <a:off x="6048739" y="7581146"/>
            <a:ext cx="349163" cy="349133"/>
            <a:chOff x="4628325" y="3599825"/>
            <a:chExt cx="295400" cy="295375"/>
          </a:xfrm>
        </p:grpSpPr>
        <p:sp>
          <p:nvSpPr>
            <p:cNvPr id="5570" name="Google Shape;5570;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0"/>
          <p:cNvGrpSpPr/>
          <p:nvPr/>
        </p:nvGrpSpPr>
        <p:grpSpPr>
          <a:xfrm>
            <a:off x="4320895" y="8030429"/>
            <a:ext cx="307261" cy="350079"/>
            <a:chOff x="4645650" y="3962900"/>
            <a:chExt cx="259950" cy="296175"/>
          </a:xfrm>
        </p:grpSpPr>
        <p:sp>
          <p:nvSpPr>
            <p:cNvPr id="5583" name="Google Shape;5583;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60"/>
          <p:cNvGrpSpPr/>
          <p:nvPr/>
        </p:nvGrpSpPr>
        <p:grpSpPr>
          <a:xfrm>
            <a:off x="2512259" y="8031374"/>
            <a:ext cx="349133" cy="348188"/>
            <a:chOff x="6143725" y="3582500"/>
            <a:chExt cx="295375" cy="294575"/>
          </a:xfrm>
        </p:grpSpPr>
        <p:sp>
          <p:nvSpPr>
            <p:cNvPr id="5590" name="Google Shape;5590;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0"/>
          <p:cNvGrpSpPr/>
          <p:nvPr/>
        </p:nvGrpSpPr>
        <p:grpSpPr>
          <a:xfrm>
            <a:off x="2061924" y="6659190"/>
            <a:ext cx="350995" cy="350049"/>
            <a:chOff x="1310075" y="3253275"/>
            <a:chExt cx="296950" cy="296150"/>
          </a:xfrm>
        </p:grpSpPr>
        <p:sp>
          <p:nvSpPr>
            <p:cNvPr id="5598" name="Google Shape;5598;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1" name="Google Shape;5601;p60"/>
          <p:cNvSpPr/>
          <p:nvPr/>
        </p:nvSpPr>
        <p:spPr>
          <a:xfrm>
            <a:off x="5582628" y="6660579"/>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60"/>
          <p:cNvGrpSpPr/>
          <p:nvPr/>
        </p:nvGrpSpPr>
        <p:grpSpPr>
          <a:xfrm>
            <a:off x="3840105" y="7132399"/>
            <a:ext cx="351940" cy="351675"/>
            <a:chOff x="1310075" y="3980250"/>
            <a:chExt cx="297750" cy="297525"/>
          </a:xfrm>
        </p:grpSpPr>
        <p:sp>
          <p:nvSpPr>
            <p:cNvPr id="5603" name="Google Shape;5603;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0"/>
          <p:cNvGrpSpPr/>
          <p:nvPr/>
        </p:nvGrpSpPr>
        <p:grpSpPr>
          <a:xfrm>
            <a:off x="4341373" y="6659648"/>
            <a:ext cx="266305" cy="349133"/>
            <a:chOff x="3167275" y="3227275"/>
            <a:chExt cx="225300" cy="295375"/>
          </a:xfrm>
        </p:grpSpPr>
        <p:sp>
          <p:nvSpPr>
            <p:cNvPr id="5608" name="Google Shape;5608;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3" name="Google Shape;5613;p60"/>
          <p:cNvSpPr/>
          <p:nvPr/>
        </p:nvSpPr>
        <p:spPr>
          <a:xfrm>
            <a:off x="2502936" y="7132857"/>
            <a:ext cx="367779" cy="350759"/>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4" name="Google Shape;5614;p60"/>
          <p:cNvGrpSpPr/>
          <p:nvPr/>
        </p:nvGrpSpPr>
        <p:grpSpPr>
          <a:xfrm>
            <a:off x="6047350" y="7133655"/>
            <a:ext cx="351940" cy="349163"/>
            <a:chOff x="3133425" y="3955025"/>
            <a:chExt cx="297750" cy="295400"/>
          </a:xfrm>
        </p:grpSpPr>
        <p:sp>
          <p:nvSpPr>
            <p:cNvPr id="5615" name="Google Shape;5615;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8" name="Google Shape;5618;p60"/>
          <p:cNvGrpSpPr/>
          <p:nvPr/>
        </p:nvGrpSpPr>
        <p:grpSpPr>
          <a:xfrm>
            <a:off x="2955829" y="7580053"/>
            <a:ext cx="350079" cy="351320"/>
            <a:chOff x="4991425" y="3234750"/>
            <a:chExt cx="296175" cy="297225"/>
          </a:xfrm>
        </p:grpSpPr>
        <p:sp>
          <p:nvSpPr>
            <p:cNvPr id="5619" name="Google Shape;5619;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0"/>
          <p:cNvGrpSpPr/>
          <p:nvPr/>
        </p:nvGrpSpPr>
        <p:grpSpPr>
          <a:xfrm>
            <a:off x="1177981" y="8051380"/>
            <a:ext cx="350079" cy="308177"/>
            <a:chOff x="4991425" y="3617150"/>
            <a:chExt cx="296175" cy="260725"/>
          </a:xfrm>
        </p:grpSpPr>
        <p:sp>
          <p:nvSpPr>
            <p:cNvPr id="5626" name="Google Shape;5626;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0"/>
          <p:cNvGrpSpPr/>
          <p:nvPr/>
        </p:nvGrpSpPr>
        <p:grpSpPr>
          <a:xfrm>
            <a:off x="4792330" y="8030887"/>
            <a:ext cx="195532" cy="349163"/>
            <a:chOff x="5056800" y="3962900"/>
            <a:chExt cx="165425" cy="295400"/>
          </a:xfrm>
        </p:grpSpPr>
        <p:sp>
          <p:nvSpPr>
            <p:cNvPr id="5634" name="Google Shape;5634;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0"/>
          <p:cNvGrpSpPr/>
          <p:nvPr/>
        </p:nvGrpSpPr>
        <p:grpSpPr>
          <a:xfrm>
            <a:off x="6047823" y="8030902"/>
            <a:ext cx="350995" cy="349133"/>
            <a:chOff x="6168925" y="3936925"/>
            <a:chExt cx="296950" cy="295375"/>
          </a:xfrm>
        </p:grpSpPr>
        <p:sp>
          <p:nvSpPr>
            <p:cNvPr id="5638" name="Google Shape;5638;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0"/>
          <p:cNvGrpSpPr/>
          <p:nvPr/>
        </p:nvGrpSpPr>
        <p:grpSpPr>
          <a:xfrm>
            <a:off x="2512731" y="6659648"/>
            <a:ext cx="348188" cy="349133"/>
            <a:chOff x="1674750" y="3254050"/>
            <a:chExt cx="294575" cy="295375"/>
          </a:xfrm>
        </p:grpSpPr>
        <p:sp>
          <p:nvSpPr>
            <p:cNvPr id="5645" name="Google Shape;5645;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0"/>
          <p:cNvGrpSpPr/>
          <p:nvPr/>
        </p:nvGrpSpPr>
        <p:grpSpPr>
          <a:xfrm>
            <a:off x="6063647" y="6659648"/>
            <a:ext cx="319347" cy="349133"/>
            <a:chOff x="1687350" y="3618725"/>
            <a:chExt cx="270175" cy="295375"/>
          </a:xfrm>
        </p:grpSpPr>
        <p:sp>
          <p:nvSpPr>
            <p:cNvPr id="5649" name="Google Shape;5649;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0"/>
          <p:cNvGrpSpPr/>
          <p:nvPr/>
        </p:nvGrpSpPr>
        <p:grpSpPr>
          <a:xfrm>
            <a:off x="4298555" y="7133670"/>
            <a:ext cx="351940" cy="349133"/>
            <a:chOff x="1672375" y="3982600"/>
            <a:chExt cx="297750" cy="295375"/>
          </a:xfrm>
        </p:grpSpPr>
        <p:sp>
          <p:nvSpPr>
            <p:cNvPr id="5653" name="Google Shape;5653;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6" name="Google Shape;5656;p60"/>
          <p:cNvGrpSpPr/>
          <p:nvPr/>
        </p:nvGrpSpPr>
        <p:grpSpPr>
          <a:xfrm>
            <a:off x="1177981" y="7580673"/>
            <a:ext cx="350079" cy="350079"/>
            <a:chOff x="3497300" y="3227275"/>
            <a:chExt cx="296175" cy="296175"/>
          </a:xfrm>
        </p:grpSpPr>
        <p:sp>
          <p:nvSpPr>
            <p:cNvPr id="5657" name="Google Shape;5657;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0"/>
          <p:cNvGrpSpPr/>
          <p:nvPr/>
        </p:nvGrpSpPr>
        <p:grpSpPr>
          <a:xfrm>
            <a:off x="4715530" y="7582077"/>
            <a:ext cx="349133" cy="347272"/>
            <a:chOff x="3497300" y="3591950"/>
            <a:chExt cx="295375" cy="293800"/>
          </a:xfrm>
        </p:grpSpPr>
        <p:sp>
          <p:nvSpPr>
            <p:cNvPr id="5666" name="Google Shape;5666;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60"/>
          <p:cNvGrpSpPr/>
          <p:nvPr/>
        </p:nvGrpSpPr>
        <p:grpSpPr>
          <a:xfrm>
            <a:off x="2956302" y="8030887"/>
            <a:ext cx="349133" cy="349163"/>
            <a:chOff x="3497300" y="3955025"/>
            <a:chExt cx="295375" cy="295400"/>
          </a:xfrm>
        </p:grpSpPr>
        <p:sp>
          <p:nvSpPr>
            <p:cNvPr id="5675" name="Google Shape;5675;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0"/>
          <p:cNvGrpSpPr/>
          <p:nvPr/>
        </p:nvGrpSpPr>
        <p:grpSpPr>
          <a:xfrm>
            <a:off x="3414683" y="7581397"/>
            <a:ext cx="327739" cy="348631"/>
            <a:chOff x="5364750" y="3235150"/>
            <a:chExt cx="277275" cy="294950"/>
          </a:xfrm>
        </p:grpSpPr>
        <p:sp>
          <p:nvSpPr>
            <p:cNvPr id="5679" name="Google Shape;5679;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0"/>
          <p:cNvGrpSpPr/>
          <p:nvPr/>
        </p:nvGrpSpPr>
        <p:grpSpPr>
          <a:xfrm>
            <a:off x="1617177" y="8029498"/>
            <a:ext cx="351024" cy="351940"/>
            <a:chOff x="5355300" y="3598250"/>
            <a:chExt cx="296975" cy="297750"/>
          </a:xfrm>
        </p:grpSpPr>
        <p:sp>
          <p:nvSpPr>
            <p:cNvPr id="5688" name="Google Shape;5688;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60"/>
          <p:cNvGrpSpPr/>
          <p:nvPr/>
        </p:nvGrpSpPr>
        <p:grpSpPr>
          <a:xfrm>
            <a:off x="5158058" y="8092336"/>
            <a:ext cx="342632" cy="226264"/>
            <a:chOff x="5358450" y="4015675"/>
            <a:chExt cx="289875" cy="191425"/>
          </a:xfrm>
        </p:grpSpPr>
        <p:sp>
          <p:nvSpPr>
            <p:cNvPr id="5697" name="Google Shape;5697;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0"/>
          <p:cNvGrpSpPr/>
          <p:nvPr/>
        </p:nvGrpSpPr>
        <p:grpSpPr>
          <a:xfrm>
            <a:off x="3403041" y="8516900"/>
            <a:ext cx="351024" cy="325464"/>
            <a:chOff x="6543825" y="3202075"/>
            <a:chExt cx="296975" cy="275350"/>
          </a:xfrm>
        </p:grpSpPr>
        <p:sp>
          <p:nvSpPr>
            <p:cNvPr id="5702" name="Google Shape;5702;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0"/>
          <p:cNvGrpSpPr/>
          <p:nvPr/>
        </p:nvGrpSpPr>
        <p:grpSpPr>
          <a:xfrm>
            <a:off x="2955829" y="6659175"/>
            <a:ext cx="350079" cy="350079"/>
            <a:chOff x="2037825" y="3254050"/>
            <a:chExt cx="296175" cy="296175"/>
          </a:xfrm>
        </p:grpSpPr>
        <p:sp>
          <p:nvSpPr>
            <p:cNvPr id="5710" name="Google Shape;5710;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0"/>
          <p:cNvGrpSpPr/>
          <p:nvPr/>
        </p:nvGrpSpPr>
        <p:grpSpPr>
          <a:xfrm>
            <a:off x="1176119" y="7133773"/>
            <a:ext cx="353802" cy="348926"/>
            <a:chOff x="2034675" y="3617925"/>
            <a:chExt cx="299325" cy="295200"/>
          </a:xfrm>
        </p:grpSpPr>
        <p:sp>
          <p:nvSpPr>
            <p:cNvPr id="5717" name="Google Shape;5717;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0"/>
          <p:cNvGrpSpPr/>
          <p:nvPr/>
        </p:nvGrpSpPr>
        <p:grpSpPr>
          <a:xfrm>
            <a:off x="4715057" y="7133670"/>
            <a:ext cx="350079" cy="349133"/>
            <a:chOff x="2037825" y="3981825"/>
            <a:chExt cx="296175" cy="295375"/>
          </a:xfrm>
        </p:grpSpPr>
        <p:sp>
          <p:nvSpPr>
            <p:cNvPr id="5723" name="Google Shape;5723;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0"/>
          <p:cNvGrpSpPr/>
          <p:nvPr/>
        </p:nvGrpSpPr>
        <p:grpSpPr>
          <a:xfrm>
            <a:off x="1617650" y="7612794"/>
            <a:ext cx="350079" cy="285837"/>
            <a:chOff x="3860400" y="3254050"/>
            <a:chExt cx="296175" cy="241825"/>
          </a:xfrm>
        </p:grpSpPr>
        <p:sp>
          <p:nvSpPr>
            <p:cNvPr id="5727" name="Google Shape;5727;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0"/>
          <p:cNvGrpSpPr/>
          <p:nvPr/>
        </p:nvGrpSpPr>
        <p:grpSpPr>
          <a:xfrm>
            <a:off x="5153862" y="7580673"/>
            <a:ext cx="351024" cy="350079"/>
            <a:chOff x="3859600" y="3591950"/>
            <a:chExt cx="296975" cy="296175"/>
          </a:xfrm>
        </p:grpSpPr>
        <p:sp>
          <p:nvSpPr>
            <p:cNvPr id="5735" name="Google Shape;5735;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0"/>
          <p:cNvGrpSpPr/>
          <p:nvPr/>
        </p:nvGrpSpPr>
        <p:grpSpPr>
          <a:xfrm>
            <a:off x="3403514" y="8030429"/>
            <a:ext cx="350079" cy="350079"/>
            <a:chOff x="3860400" y="3955025"/>
            <a:chExt cx="296175" cy="296175"/>
          </a:xfrm>
        </p:grpSpPr>
        <p:sp>
          <p:nvSpPr>
            <p:cNvPr id="5739" name="Google Shape;5739;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60"/>
          <p:cNvGrpSpPr/>
          <p:nvPr/>
        </p:nvGrpSpPr>
        <p:grpSpPr>
          <a:xfrm>
            <a:off x="3838244" y="7581146"/>
            <a:ext cx="355664" cy="349133"/>
            <a:chOff x="5716825" y="3235950"/>
            <a:chExt cx="300900" cy="295375"/>
          </a:xfrm>
        </p:grpSpPr>
        <p:sp>
          <p:nvSpPr>
            <p:cNvPr id="5745" name="Google Shape;5745;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60"/>
          <p:cNvGrpSpPr/>
          <p:nvPr/>
        </p:nvGrpSpPr>
        <p:grpSpPr>
          <a:xfrm>
            <a:off x="2072622" y="8041599"/>
            <a:ext cx="329601" cy="327739"/>
            <a:chOff x="5727850" y="3609275"/>
            <a:chExt cx="278850" cy="277275"/>
          </a:xfrm>
        </p:grpSpPr>
        <p:sp>
          <p:nvSpPr>
            <p:cNvPr id="5750" name="Google Shape;5750;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0"/>
          <p:cNvGrpSpPr/>
          <p:nvPr/>
        </p:nvGrpSpPr>
        <p:grpSpPr>
          <a:xfrm>
            <a:off x="5603121" y="8030902"/>
            <a:ext cx="307231" cy="349133"/>
            <a:chOff x="5736525" y="3963700"/>
            <a:chExt cx="259925" cy="295375"/>
          </a:xfrm>
        </p:grpSpPr>
        <p:sp>
          <p:nvSpPr>
            <p:cNvPr id="5756" name="Google Shape;5756;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0"/>
          <p:cNvGrpSpPr/>
          <p:nvPr/>
        </p:nvGrpSpPr>
        <p:grpSpPr>
          <a:xfrm>
            <a:off x="3840563" y="8504592"/>
            <a:ext cx="351024" cy="350079"/>
            <a:chOff x="6553275" y="3604550"/>
            <a:chExt cx="296975" cy="296175"/>
          </a:xfrm>
        </p:grpSpPr>
        <p:sp>
          <p:nvSpPr>
            <p:cNvPr id="5764" name="Google Shape;5764;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3" name="Shape 5773"/>
        <p:cNvGrpSpPr/>
        <p:nvPr/>
      </p:nvGrpSpPr>
      <p:grpSpPr>
        <a:xfrm>
          <a:off x="0" y="0"/>
          <a:ext cx="0" cy="0"/>
          <a:chOff x="0" y="0"/>
          <a:chExt cx="0" cy="0"/>
        </a:xfrm>
      </p:grpSpPr>
      <p:sp>
        <p:nvSpPr>
          <p:cNvPr id="5774" name="Google Shape;5774;p61"/>
          <p:cNvSpPr txBox="1"/>
          <p:nvPr>
            <p:ph idx="4294967295" type="title"/>
          </p:nvPr>
        </p:nvSpPr>
        <p:spPr>
          <a:xfrm>
            <a:off x="1967725" y="2014900"/>
            <a:ext cx="36753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Help &amp; Support Icons</a:t>
            </a:r>
            <a:endParaRPr>
              <a:latin typeface="Arial"/>
              <a:ea typeface="Arial"/>
              <a:cs typeface="Arial"/>
              <a:sym typeface="Arial"/>
            </a:endParaRPr>
          </a:p>
        </p:txBody>
      </p:sp>
      <p:sp>
        <p:nvSpPr>
          <p:cNvPr id="5775" name="Google Shape;5775;p61"/>
          <p:cNvSpPr txBox="1"/>
          <p:nvPr>
            <p:ph idx="4294967295" type="title"/>
          </p:nvPr>
        </p:nvSpPr>
        <p:spPr>
          <a:xfrm>
            <a:off x="2340613" y="6081706"/>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Avatar Icons</a:t>
            </a:r>
            <a:endParaRPr>
              <a:latin typeface="Arial"/>
              <a:ea typeface="Arial"/>
              <a:cs typeface="Arial"/>
              <a:sym typeface="Arial"/>
            </a:endParaRPr>
          </a:p>
        </p:txBody>
      </p:sp>
      <p:grpSp>
        <p:nvGrpSpPr>
          <p:cNvPr id="5776" name="Google Shape;5776;p61"/>
          <p:cNvGrpSpPr/>
          <p:nvPr/>
        </p:nvGrpSpPr>
        <p:grpSpPr>
          <a:xfrm>
            <a:off x="1180035" y="2545609"/>
            <a:ext cx="294401" cy="353645"/>
            <a:chOff x="-35814600" y="3202075"/>
            <a:chExt cx="242625" cy="291450"/>
          </a:xfrm>
        </p:grpSpPr>
        <p:sp>
          <p:nvSpPr>
            <p:cNvPr id="5777" name="Google Shape;5777;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1"/>
          <p:cNvGrpSpPr/>
          <p:nvPr/>
        </p:nvGrpSpPr>
        <p:grpSpPr>
          <a:xfrm>
            <a:off x="4741736" y="2545488"/>
            <a:ext cx="353645" cy="353888"/>
            <a:chOff x="-35839800" y="3561025"/>
            <a:chExt cx="291450" cy="291650"/>
          </a:xfrm>
        </p:grpSpPr>
        <p:sp>
          <p:nvSpPr>
            <p:cNvPr id="5785" name="Google Shape;5785;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2" name="Google Shape;5792;p61"/>
          <p:cNvSpPr/>
          <p:nvPr/>
        </p:nvSpPr>
        <p:spPr>
          <a:xfrm>
            <a:off x="2944873" y="3011381"/>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3" name="Google Shape;5793;p61"/>
          <p:cNvGrpSpPr/>
          <p:nvPr/>
        </p:nvGrpSpPr>
        <p:grpSpPr>
          <a:xfrm>
            <a:off x="3388953" y="2545609"/>
            <a:ext cx="353645" cy="353645"/>
            <a:chOff x="-34003850" y="3227275"/>
            <a:chExt cx="291450" cy="291450"/>
          </a:xfrm>
        </p:grpSpPr>
        <p:sp>
          <p:nvSpPr>
            <p:cNvPr id="5794" name="Google Shape;5794;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1"/>
          <p:cNvGrpSpPr/>
          <p:nvPr/>
        </p:nvGrpSpPr>
        <p:grpSpPr>
          <a:xfrm>
            <a:off x="1609505" y="3011032"/>
            <a:ext cx="354586" cy="354343"/>
            <a:chOff x="-34004625" y="3585850"/>
            <a:chExt cx="292225" cy="292025"/>
          </a:xfrm>
        </p:grpSpPr>
        <p:sp>
          <p:nvSpPr>
            <p:cNvPr id="5800" name="Google Shape;5800;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1"/>
          <p:cNvGrpSpPr/>
          <p:nvPr/>
        </p:nvGrpSpPr>
        <p:grpSpPr>
          <a:xfrm>
            <a:off x="5186981" y="3010896"/>
            <a:ext cx="355557" cy="354616"/>
            <a:chOff x="-34005425" y="3945575"/>
            <a:chExt cx="293025" cy="292250"/>
          </a:xfrm>
        </p:grpSpPr>
        <p:sp>
          <p:nvSpPr>
            <p:cNvPr id="5806" name="Google Shape;5806;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61"/>
          <p:cNvGrpSpPr/>
          <p:nvPr/>
        </p:nvGrpSpPr>
        <p:grpSpPr>
          <a:xfrm>
            <a:off x="2052952" y="3448340"/>
            <a:ext cx="358408" cy="355557"/>
            <a:chOff x="-32174975" y="3192625"/>
            <a:chExt cx="295375" cy="293025"/>
          </a:xfrm>
        </p:grpSpPr>
        <p:sp>
          <p:nvSpPr>
            <p:cNvPr id="5810" name="Google Shape;5810;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4" name="Google Shape;5814;p61"/>
          <p:cNvSpPr/>
          <p:nvPr/>
        </p:nvSpPr>
        <p:spPr>
          <a:xfrm>
            <a:off x="5632308" y="344868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1"/>
          <p:cNvSpPr/>
          <p:nvPr/>
        </p:nvSpPr>
        <p:spPr>
          <a:xfrm>
            <a:off x="3822234" y="388833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6" name="Google Shape;5816;p61"/>
          <p:cNvGrpSpPr/>
          <p:nvPr/>
        </p:nvGrpSpPr>
        <p:grpSpPr>
          <a:xfrm>
            <a:off x="4283040" y="3449295"/>
            <a:ext cx="354586" cy="353645"/>
            <a:chOff x="-30345325" y="3184750"/>
            <a:chExt cx="292225" cy="291450"/>
          </a:xfrm>
        </p:grpSpPr>
        <p:sp>
          <p:nvSpPr>
            <p:cNvPr id="5817" name="Google Shape;5817;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1"/>
          <p:cNvGrpSpPr/>
          <p:nvPr/>
        </p:nvGrpSpPr>
        <p:grpSpPr>
          <a:xfrm>
            <a:off x="1609975" y="2545609"/>
            <a:ext cx="353645" cy="353645"/>
            <a:chOff x="-35481425" y="3202075"/>
            <a:chExt cx="291450" cy="291450"/>
          </a:xfrm>
        </p:grpSpPr>
        <p:sp>
          <p:nvSpPr>
            <p:cNvPr id="5823" name="Google Shape;5823;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1"/>
          <p:cNvGrpSpPr/>
          <p:nvPr/>
        </p:nvGrpSpPr>
        <p:grpSpPr>
          <a:xfrm>
            <a:off x="5187466" y="2546094"/>
            <a:ext cx="354586" cy="352675"/>
            <a:chOff x="-35482200" y="3561225"/>
            <a:chExt cx="292225" cy="290650"/>
          </a:xfrm>
        </p:grpSpPr>
        <p:sp>
          <p:nvSpPr>
            <p:cNvPr id="5831" name="Google Shape;5831;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1"/>
          <p:cNvGrpSpPr/>
          <p:nvPr/>
        </p:nvGrpSpPr>
        <p:grpSpPr>
          <a:xfrm>
            <a:off x="3388953" y="3011396"/>
            <a:ext cx="353645" cy="353615"/>
            <a:chOff x="-35481425" y="3919600"/>
            <a:chExt cx="291450" cy="291425"/>
          </a:xfrm>
        </p:grpSpPr>
        <p:sp>
          <p:nvSpPr>
            <p:cNvPr id="5835" name="Google Shape;5835;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1"/>
          <p:cNvGrpSpPr/>
          <p:nvPr/>
        </p:nvGrpSpPr>
        <p:grpSpPr>
          <a:xfrm>
            <a:off x="3820323" y="2546094"/>
            <a:ext cx="357468" cy="352675"/>
            <a:chOff x="-33645475" y="3228075"/>
            <a:chExt cx="294600" cy="290650"/>
          </a:xfrm>
        </p:grpSpPr>
        <p:sp>
          <p:nvSpPr>
            <p:cNvPr id="5844" name="Google Shape;5844;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1" name="Google Shape;5851;p61"/>
          <p:cNvGrpSpPr/>
          <p:nvPr/>
        </p:nvGrpSpPr>
        <p:grpSpPr>
          <a:xfrm>
            <a:off x="2054393" y="3010911"/>
            <a:ext cx="355526" cy="354586"/>
            <a:chOff x="-33646250" y="3586425"/>
            <a:chExt cx="293000" cy="292225"/>
          </a:xfrm>
        </p:grpSpPr>
        <p:sp>
          <p:nvSpPr>
            <p:cNvPr id="5852" name="Google Shape;5852;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1"/>
          <p:cNvGrpSpPr/>
          <p:nvPr/>
        </p:nvGrpSpPr>
        <p:grpSpPr>
          <a:xfrm>
            <a:off x="5636616" y="3010426"/>
            <a:ext cx="354586" cy="355557"/>
            <a:chOff x="-33645475" y="3944800"/>
            <a:chExt cx="292225" cy="293025"/>
          </a:xfrm>
        </p:grpSpPr>
        <p:sp>
          <p:nvSpPr>
            <p:cNvPr id="5855" name="Google Shape;5855;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1"/>
          <p:cNvGrpSpPr/>
          <p:nvPr/>
        </p:nvGrpSpPr>
        <p:grpSpPr>
          <a:xfrm>
            <a:off x="2502217" y="3448431"/>
            <a:ext cx="352675" cy="355375"/>
            <a:chOff x="-31809525" y="3192625"/>
            <a:chExt cx="290650" cy="292875"/>
          </a:xfrm>
        </p:grpSpPr>
        <p:sp>
          <p:nvSpPr>
            <p:cNvPr id="5866" name="Google Shape;5866;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1"/>
          <p:cNvGrpSpPr/>
          <p:nvPr/>
        </p:nvGrpSpPr>
        <p:grpSpPr>
          <a:xfrm>
            <a:off x="6081480" y="3448340"/>
            <a:ext cx="353645" cy="355557"/>
            <a:chOff x="-31811100" y="3550975"/>
            <a:chExt cx="291450" cy="293025"/>
          </a:xfrm>
        </p:grpSpPr>
        <p:sp>
          <p:nvSpPr>
            <p:cNvPr id="5871" name="Google Shape;5871;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1"/>
          <p:cNvGrpSpPr/>
          <p:nvPr/>
        </p:nvGrpSpPr>
        <p:grpSpPr>
          <a:xfrm>
            <a:off x="4277306" y="3887212"/>
            <a:ext cx="366052" cy="356831"/>
            <a:chOff x="-31817400" y="3910025"/>
            <a:chExt cx="301675" cy="294075"/>
          </a:xfrm>
        </p:grpSpPr>
        <p:sp>
          <p:nvSpPr>
            <p:cNvPr id="5879" name="Google Shape;5879;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1"/>
          <p:cNvGrpSpPr/>
          <p:nvPr/>
        </p:nvGrpSpPr>
        <p:grpSpPr>
          <a:xfrm>
            <a:off x="2501246" y="3888334"/>
            <a:ext cx="354616" cy="354586"/>
            <a:chOff x="-30354000" y="3569100"/>
            <a:chExt cx="292250" cy="292225"/>
          </a:xfrm>
        </p:grpSpPr>
        <p:sp>
          <p:nvSpPr>
            <p:cNvPr id="5883" name="Google Shape;5883;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1"/>
          <p:cNvGrpSpPr/>
          <p:nvPr/>
        </p:nvGrpSpPr>
        <p:grpSpPr>
          <a:xfrm>
            <a:off x="2061082" y="2545609"/>
            <a:ext cx="342148" cy="353645"/>
            <a:chOff x="-35118325" y="3202075"/>
            <a:chExt cx="281975" cy="291450"/>
          </a:xfrm>
        </p:grpSpPr>
        <p:sp>
          <p:nvSpPr>
            <p:cNvPr id="5890" name="Google Shape;5890;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61"/>
          <p:cNvGrpSpPr/>
          <p:nvPr/>
        </p:nvGrpSpPr>
        <p:grpSpPr>
          <a:xfrm>
            <a:off x="5636616" y="2545821"/>
            <a:ext cx="354586" cy="353221"/>
            <a:chOff x="-35123050" y="3561225"/>
            <a:chExt cx="292225" cy="291100"/>
          </a:xfrm>
        </p:grpSpPr>
        <p:sp>
          <p:nvSpPr>
            <p:cNvPr id="5895" name="Google Shape;5895;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61"/>
          <p:cNvGrpSpPr/>
          <p:nvPr/>
        </p:nvGrpSpPr>
        <p:grpSpPr>
          <a:xfrm>
            <a:off x="3863823" y="3011396"/>
            <a:ext cx="270467" cy="353615"/>
            <a:chOff x="-35089175" y="3919600"/>
            <a:chExt cx="222900" cy="291425"/>
          </a:xfrm>
        </p:grpSpPr>
        <p:sp>
          <p:nvSpPr>
            <p:cNvPr id="5898" name="Google Shape;5898;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1"/>
          <p:cNvGrpSpPr/>
          <p:nvPr/>
        </p:nvGrpSpPr>
        <p:grpSpPr>
          <a:xfrm>
            <a:off x="4292110" y="2545366"/>
            <a:ext cx="336445" cy="354131"/>
            <a:chOff x="-33277650" y="3226875"/>
            <a:chExt cx="277275" cy="291850"/>
          </a:xfrm>
        </p:grpSpPr>
        <p:sp>
          <p:nvSpPr>
            <p:cNvPr id="5901" name="Google Shape;5901;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1"/>
          <p:cNvGrpSpPr/>
          <p:nvPr/>
        </p:nvGrpSpPr>
        <p:grpSpPr>
          <a:xfrm>
            <a:off x="2501731" y="3011381"/>
            <a:ext cx="353645" cy="353645"/>
            <a:chOff x="-33286325" y="3586425"/>
            <a:chExt cx="291450" cy="291450"/>
          </a:xfrm>
        </p:grpSpPr>
        <p:sp>
          <p:nvSpPr>
            <p:cNvPr id="5909" name="Google Shape;5909;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4" name="Google Shape;5914;p61"/>
          <p:cNvGrpSpPr/>
          <p:nvPr/>
        </p:nvGrpSpPr>
        <p:grpSpPr>
          <a:xfrm>
            <a:off x="6081480" y="3010426"/>
            <a:ext cx="353645" cy="355557"/>
            <a:chOff x="-33286325" y="3944800"/>
            <a:chExt cx="291450" cy="293025"/>
          </a:xfrm>
        </p:grpSpPr>
        <p:sp>
          <p:nvSpPr>
            <p:cNvPr id="5915" name="Google Shape;5915;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1"/>
          <p:cNvGrpSpPr/>
          <p:nvPr/>
        </p:nvGrpSpPr>
        <p:grpSpPr>
          <a:xfrm>
            <a:off x="2945829" y="3447854"/>
            <a:ext cx="353645" cy="356527"/>
            <a:chOff x="-31452725" y="3191825"/>
            <a:chExt cx="291450" cy="293825"/>
          </a:xfrm>
        </p:grpSpPr>
        <p:sp>
          <p:nvSpPr>
            <p:cNvPr id="5920" name="Google Shape;5920;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61"/>
          <p:cNvGrpSpPr/>
          <p:nvPr/>
        </p:nvGrpSpPr>
        <p:grpSpPr>
          <a:xfrm>
            <a:off x="1141353" y="3888334"/>
            <a:ext cx="354586" cy="354586"/>
            <a:chOff x="-31452725" y="3551775"/>
            <a:chExt cx="292225" cy="292225"/>
          </a:xfrm>
        </p:grpSpPr>
        <p:sp>
          <p:nvSpPr>
            <p:cNvPr id="5925" name="Google Shape;5925;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1"/>
          <p:cNvGrpSpPr/>
          <p:nvPr/>
        </p:nvGrpSpPr>
        <p:grpSpPr>
          <a:xfrm>
            <a:off x="4739825" y="3887379"/>
            <a:ext cx="357468" cy="356497"/>
            <a:chOff x="-31455100" y="3909350"/>
            <a:chExt cx="294600" cy="293800"/>
          </a:xfrm>
        </p:grpSpPr>
        <p:sp>
          <p:nvSpPr>
            <p:cNvPr id="5930" name="Google Shape;5930;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1"/>
          <p:cNvGrpSpPr/>
          <p:nvPr/>
        </p:nvGrpSpPr>
        <p:grpSpPr>
          <a:xfrm>
            <a:off x="6081480" y="3888334"/>
            <a:ext cx="353645" cy="354586"/>
            <a:chOff x="-30345325" y="3918800"/>
            <a:chExt cx="291450" cy="292225"/>
          </a:xfrm>
        </p:grpSpPr>
        <p:sp>
          <p:nvSpPr>
            <p:cNvPr id="5933" name="Google Shape;5933;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1"/>
          <p:cNvGrpSpPr/>
          <p:nvPr/>
        </p:nvGrpSpPr>
        <p:grpSpPr>
          <a:xfrm>
            <a:off x="2512257" y="2545609"/>
            <a:ext cx="332593" cy="353645"/>
            <a:chOff x="-34755225" y="3202075"/>
            <a:chExt cx="274100" cy="291450"/>
          </a:xfrm>
        </p:grpSpPr>
        <p:sp>
          <p:nvSpPr>
            <p:cNvPr id="5939" name="Google Shape;5939;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61"/>
          <p:cNvGrpSpPr/>
          <p:nvPr/>
        </p:nvGrpSpPr>
        <p:grpSpPr>
          <a:xfrm>
            <a:off x="6081480" y="2545609"/>
            <a:ext cx="353645" cy="353645"/>
            <a:chOff x="-34763900" y="3561225"/>
            <a:chExt cx="291450" cy="291450"/>
          </a:xfrm>
        </p:grpSpPr>
        <p:sp>
          <p:nvSpPr>
            <p:cNvPr id="5947" name="Google Shape;5947;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0" name="Google Shape;5950;p61"/>
          <p:cNvSpPr/>
          <p:nvPr/>
        </p:nvSpPr>
        <p:spPr>
          <a:xfrm>
            <a:off x="4283510" y="3011396"/>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1" name="Google Shape;5951;p61"/>
          <p:cNvGrpSpPr/>
          <p:nvPr/>
        </p:nvGrpSpPr>
        <p:grpSpPr>
          <a:xfrm>
            <a:off x="1141359" y="3448825"/>
            <a:ext cx="354586" cy="354586"/>
            <a:chOff x="-32927950" y="3227275"/>
            <a:chExt cx="292225" cy="292225"/>
          </a:xfrm>
        </p:grpSpPr>
        <p:sp>
          <p:nvSpPr>
            <p:cNvPr id="5952" name="Google Shape;5952;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1"/>
          <p:cNvGrpSpPr/>
          <p:nvPr/>
        </p:nvGrpSpPr>
        <p:grpSpPr>
          <a:xfrm>
            <a:off x="4740781" y="3449295"/>
            <a:ext cx="355557" cy="353645"/>
            <a:chOff x="-32927950" y="3586425"/>
            <a:chExt cx="293025" cy="291450"/>
          </a:xfrm>
        </p:grpSpPr>
        <p:sp>
          <p:nvSpPr>
            <p:cNvPr id="5958" name="Google Shape;5958;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1"/>
          <p:cNvGrpSpPr/>
          <p:nvPr/>
        </p:nvGrpSpPr>
        <p:grpSpPr>
          <a:xfrm>
            <a:off x="2945358" y="3887849"/>
            <a:ext cx="354586" cy="355557"/>
            <a:chOff x="-32927950" y="3944800"/>
            <a:chExt cx="292225" cy="293025"/>
          </a:xfrm>
        </p:grpSpPr>
        <p:sp>
          <p:nvSpPr>
            <p:cNvPr id="5964" name="Google Shape;5964;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3" name="Google Shape;5973;p61"/>
          <p:cNvGrpSpPr/>
          <p:nvPr/>
        </p:nvGrpSpPr>
        <p:grpSpPr>
          <a:xfrm>
            <a:off x="3388482" y="3449174"/>
            <a:ext cx="354586" cy="353888"/>
            <a:chOff x="-31094350" y="3194000"/>
            <a:chExt cx="292225" cy="291650"/>
          </a:xfrm>
        </p:grpSpPr>
        <p:sp>
          <p:nvSpPr>
            <p:cNvPr id="5974" name="Google Shape;5974;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1"/>
          <p:cNvGrpSpPr/>
          <p:nvPr/>
        </p:nvGrpSpPr>
        <p:grpSpPr>
          <a:xfrm>
            <a:off x="1609975" y="3888531"/>
            <a:ext cx="353645" cy="354191"/>
            <a:chOff x="-31093575" y="3552550"/>
            <a:chExt cx="291450" cy="291900"/>
          </a:xfrm>
        </p:grpSpPr>
        <p:sp>
          <p:nvSpPr>
            <p:cNvPr id="5983" name="Google Shape;5983;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1"/>
          <p:cNvGrpSpPr/>
          <p:nvPr/>
        </p:nvGrpSpPr>
        <p:grpSpPr>
          <a:xfrm>
            <a:off x="5187936" y="3888819"/>
            <a:ext cx="353645" cy="353615"/>
            <a:chOff x="-31093575" y="3911725"/>
            <a:chExt cx="291450" cy="291425"/>
          </a:xfrm>
        </p:grpSpPr>
        <p:sp>
          <p:nvSpPr>
            <p:cNvPr id="5988" name="Google Shape;5988;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1"/>
          <p:cNvGrpSpPr/>
          <p:nvPr/>
        </p:nvGrpSpPr>
        <p:grpSpPr>
          <a:xfrm>
            <a:off x="3387527" y="4327861"/>
            <a:ext cx="356497" cy="354586"/>
            <a:chOff x="-29946000" y="3183175"/>
            <a:chExt cx="293800" cy="292225"/>
          </a:xfrm>
        </p:grpSpPr>
        <p:sp>
          <p:nvSpPr>
            <p:cNvPr id="5991" name="Google Shape;5991;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1"/>
          <p:cNvGrpSpPr/>
          <p:nvPr/>
        </p:nvGrpSpPr>
        <p:grpSpPr>
          <a:xfrm>
            <a:off x="2943447" y="2545351"/>
            <a:ext cx="358408" cy="354161"/>
            <a:chOff x="-34408675" y="3202075"/>
            <a:chExt cx="295375" cy="291875"/>
          </a:xfrm>
        </p:grpSpPr>
        <p:sp>
          <p:nvSpPr>
            <p:cNvPr id="5998" name="Google Shape;5998;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61"/>
          <p:cNvGrpSpPr/>
          <p:nvPr/>
        </p:nvGrpSpPr>
        <p:grpSpPr>
          <a:xfrm>
            <a:off x="1180018" y="3010077"/>
            <a:ext cx="354586" cy="356254"/>
            <a:chOff x="-34405525" y="3558075"/>
            <a:chExt cx="292225" cy="293600"/>
          </a:xfrm>
        </p:grpSpPr>
        <p:sp>
          <p:nvSpPr>
            <p:cNvPr id="6003" name="Google Shape;6003;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61"/>
          <p:cNvGrpSpPr/>
          <p:nvPr/>
        </p:nvGrpSpPr>
        <p:grpSpPr>
          <a:xfrm>
            <a:off x="4740781" y="3011396"/>
            <a:ext cx="355557" cy="353615"/>
            <a:chOff x="-34406325" y="3919600"/>
            <a:chExt cx="293025" cy="291425"/>
          </a:xfrm>
        </p:grpSpPr>
        <p:sp>
          <p:nvSpPr>
            <p:cNvPr id="6007" name="Google Shape;6007;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1"/>
          <p:cNvGrpSpPr/>
          <p:nvPr/>
        </p:nvGrpSpPr>
        <p:grpSpPr>
          <a:xfrm>
            <a:off x="1609975" y="3455029"/>
            <a:ext cx="353645" cy="342179"/>
            <a:chOff x="-32568800" y="3232000"/>
            <a:chExt cx="291450" cy="282000"/>
          </a:xfrm>
        </p:grpSpPr>
        <p:sp>
          <p:nvSpPr>
            <p:cNvPr id="6015" name="Google Shape;6015;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61"/>
          <p:cNvGrpSpPr/>
          <p:nvPr/>
        </p:nvGrpSpPr>
        <p:grpSpPr>
          <a:xfrm>
            <a:off x="5187466" y="3449295"/>
            <a:ext cx="354586" cy="353645"/>
            <a:chOff x="-32569575" y="3586425"/>
            <a:chExt cx="292225" cy="291450"/>
          </a:xfrm>
        </p:grpSpPr>
        <p:sp>
          <p:nvSpPr>
            <p:cNvPr id="6018" name="Google Shape;6018;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61"/>
          <p:cNvGrpSpPr/>
          <p:nvPr/>
        </p:nvGrpSpPr>
        <p:grpSpPr>
          <a:xfrm>
            <a:off x="3379397" y="3888455"/>
            <a:ext cx="372756" cy="354343"/>
            <a:chOff x="-32576675" y="3944600"/>
            <a:chExt cx="307200" cy="292025"/>
          </a:xfrm>
        </p:grpSpPr>
        <p:sp>
          <p:nvSpPr>
            <p:cNvPr id="6021" name="Google Shape;6021;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1"/>
          <p:cNvGrpSpPr/>
          <p:nvPr/>
        </p:nvGrpSpPr>
        <p:grpSpPr>
          <a:xfrm>
            <a:off x="3821764" y="3448825"/>
            <a:ext cx="354586" cy="354586"/>
            <a:chOff x="-30735200" y="3192625"/>
            <a:chExt cx="292225" cy="292225"/>
          </a:xfrm>
        </p:grpSpPr>
        <p:sp>
          <p:nvSpPr>
            <p:cNvPr id="6024" name="Google Shape;6024;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1"/>
          <p:cNvGrpSpPr/>
          <p:nvPr/>
        </p:nvGrpSpPr>
        <p:grpSpPr>
          <a:xfrm>
            <a:off x="2054863" y="3889123"/>
            <a:ext cx="354586" cy="353008"/>
            <a:chOff x="-30735200" y="3552550"/>
            <a:chExt cx="292225" cy="290925"/>
          </a:xfrm>
        </p:grpSpPr>
        <p:sp>
          <p:nvSpPr>
            <p:cNvPr id="6032" name="Google Shape;6032;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1"/>
          <p:cNvGrpSpPr/>
          <p:nvPr/>
        </p:nvGrpSpPr>
        <p:grpSpPr>
          <a:xfrm>
            <a:off x="5636616" y="3888804"/>
            <a:ext cx="354586" cy="353645"/>
            <a:chOff x="-30735200" y="3910925"/>
            <a:chExt cx="292225" cy="291450"/>
          </a:xfrm>
        </p:grpSpPr>
        <p:sp>
          <p:nvSpPr>
            <p:cNvPr id="6035" name="Google Shape;6035;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7" name="Google Shape;6037;p61"/>
          <p:cNvSpPr/>
          <p:nvPr/>
        </p:nvSpPr>
        <p:spPr>
          <a:xfrm>
            <a:off x="3821764" y="4327967"/>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8" name="Google Shape;6038;p61"/>
          <p:cNvGrpSpPr/>
          <p:nvPr/>
        </p:nvGrpSpPr>
        <p:grpSpPr>
          <a:xfrm>
            <a:off x="1179598" y="6595011"/>
            <a:ext cx="358971" cy="359224"/>
            <a:chOff x="-57956275" y="3197925"/>
            <a:chExt cx="319000" cy="319225"/>
          </a:xfrm>
        </p:grpSpPr>
        <p:sp>
          <p:nvSpPr>
            <p:cNvPr id="6039" name="Google Shape;6039;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61"/>
          <p:cNvGrpSpPr/>
          <p:nvPr/>
        </p:nvGrpSpPr>
        <p:grpSpPr>
          <a:xfrm>
            <a:off x="4727192" y="6596137"/>
            <a:ext cx="314662" cy="358971"/>
            <a:chOff x="-57940525" y="3590375"/>
            <a:chExt cx="279625" cy="319000"/>
          </a:xfrm>
        </p:grpSpPr>
        <p:sp>
          <p:nvSpPr>
            <p:cNvPr id="6047" name="Google Shape;6047;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61"/>
          <p:cNvGrpSpPr/>
          <p:nvPr/>
        </p:nvGrpSpPr>
        <p:grpSpPr>
          <a:xfrm>
            <a:off x="2938581" y="7017008"/>
            <a:ext cx="358099" cy="358999"/>
            <a:chOff x="-57959425" y="3982600"/>
            <a:chExt cx="318225" cy="319025"/>
          </a:xfrm>
        </p:grpSpPr>
        <p:sp>
          <p:nvSpPr>
            <p:cNvPr id="6053" name="Google Shape;6053;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61"/>
          <p:cNvGrpSpPr/>
          <p:nvPr/>
        </p:nvGrpSpPr>
        <p:grpSpPr>
          <a:xfrm>
            <a:off x="3386989" y="6596137"/>
            <a:ext cx="357226" cy="357226"/>
            <a:chOff x="-55987225" y="3198925"/>
            <a:chExt cx="317450" cy="317450"/>
          </a:xfrm>
        </p:grpSpPr>
        <p:sp>
          <p:nvSpPr>
            <p:cNvPr id="6058" name="Google Shape;6058;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1"/>
          <p:cNvGrpSpPr/>
          <p:nvPr/>
        </p:nvGrpSpPr>
        <p:grpSpPr>
          <a:xfrm>
            <a:off x="1623332" y="7018743"/>
            <a:ext cx="357226" cy="357367"/>
            <a:chOff x="-55987225" y="3591025"/>
            <a:chExt cx="317450" cy="317575"/>
          </a:xfrm>
        </p:grpSpPr>
        <p:sp>
          <p:nvSpPr>
            <p:cNvPr id="6063" name="Google Shape;6063;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1"/>
          <p:cNvGrpSpPr/>
          <p:nvPr/>
        </p:nvGrpSpPr>
        <p:grpSpPr>
          <a:xfrm>
            <a:off x="5150901" y="7017008"/>
            <a:ext cx="358999" cy="358999"/>
            <a:chOff x="-55988800" y="3982600"/>
            <a:chExt cx="319025" cy="319025"/>
          </a:xfrm>
        </p:grpSpPr>
        <p:sp>
          <p:nvSpPr>
            <p:cNvPr id="6069" name="Google Shape;6069;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1"/>
          <p:cNvGrpSpPr/>
          <p:nvPr/>
        </p:nvGrpSpPr>
        <p:grpSpPr>
          <a:xfrm>
            <a:off x="2058739" y="7440540"/>
            <a:ext cx="356326" cy="358971"/>
            <a:chOff x="-54026025" y="3192625"/>
            <a:chExt cx="316650" cy="319000"/>
          </a:xfrm>
        </p:grpSpPr>
        <p:sp>
          <p:nvSpPr>
            <p:cNvPr id="6075" name="Google Shape;6075;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1"/>
          <p:cNvGrpSpPr/>
          <p:nvPr/>
        </p:nvGrpSpPr>
        <p:grpSpPr>
          <a:xfrm>
            <a:off x="5603951" y="7438788"/>
            <a:ext cx="316434" cy="358099"/>
            <a:chOff x="-54007925" y="3584850"/>
            <a:chExt cx="281200" cy="318225"/>
          </a:xfrm>
        </p:grpSpPr>
        <p:sp>
          <p:nvSpPr>
            <p:cNvPr id="6084" name="Google Shape;6084;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1"/>
          <p:cNvGrpSpPr/>
          <p:nvPr/>
        </p:nvGrpSpPr>
        <p:grpSpPr>
          <a:xfrm>
            <a:off x="3849760" y="7882536"/>
            <a:ext cx="316434" cy="358914"/>
            <a:chOff x="-54007925" y="3975575"/>
            <a:chExt cx="281200" cy="318950"/>
          </a:xfrm>
        </p:grpSpPr>
        <p:sp>
          <p:nvSpPr>
            <p:cNvPr id="6091" name="Google Shape;6091;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1"/>
          <p:cNvGrpSpPr/>
          <p:nvPr/>
        </p:nvGrpSpPr>
        <p:grpSpPr>
          <a:xfrm>
            <a:off x="4323910" y="7457869"/>
            <a:ext cx="274770" cy="358492"/>
            <a:chOff x="-52005775" y="3208025"/>
            <a:chExt cx="244175" cy="318575"/>
          </a:xfrm>
        </p:grpSpPr>
        <p:sp>
          <p:nvSpPr>
            <p:cNvPr id="6096" name="Google Shape;6096;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1"/>
          <p:cNvGrpSpPr/>
          <p:nvPr/>
        </p:nvGrpSpPr>
        <p:grpSpPr>
          <a:xfrm>
            <a:off x="1622896" y="6596137"/>
            <a:ext cx="358099" cy="358099"/>
            <a:chOff x="-57568775" y="3198925"/>
            <a:chExt cx="318225" cy="318225"/>
          </a:xfrm>
        </p:grpSpPr>
        <p:sp>
          <p:nvSpPr>
            <p:cNvPr id="6108" name="Google Shape;6108;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1"/>
          <p:cNvGrpSpPr/>
          <p:nvPr/>
        </p:nvGrpSpPr>
        <p:grpSpPr>
          <a:xfrm>
            <a:off x="5173070" y="6596137"/>
            <a:ext cx="314662" cy="358099"/>
            <a:chOff x="-57549075" y="3590375"/>
            <a:chExt cx="279625" cy="318225"/>
          </a:xfrm>
        </p:grpSpPr>
        <p:sp>
          <p:nvSpPr>
            <p:cNvPr id="6115" name="Google Shape;6115;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1"/>
          <p:cNvGrpSpPr/>
          <p:nvPr/>
        </p:nvGrpSpPr>
        <p:grpSpPr>
          <a:xfrm>
            <a:off x="3385666" y="7017008"/>
            <a:ext cx="359871" cy="359871"/>
            <a:chOff x="-57570350" y="3982600"/>
            <a:chExt cx="319800" cy="319800"/>
          </a:xfrm>
        </p:grpSpPr>
        <p:sp>
          <p:nvSpPr>
            <p:cNvPr id="6120" name="Google Shape;6120;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1"/>
          <p:cNvGrpSpPr/>
          <p:nvPr/>
        </p:nvGrpSpPr>
        <p:grpSpPr>
          <a:xfrm>
            <a:off x="3850647" y="6595236"/>
            <a:ext cx="314662" cy="358999"/>
            <a:chOff x="-55576850" y="3198125"/>
            <a:chExt cx="279625" cy="319025"/>
          </a:xfrm>
        </p:grpSpPr>
        <p:sp>
          <p:nvSpPr>
            <p:cNvPr id="6125" name="Google Shape;6125;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61"/>
          <p:cNvGrpSpPr/>
          <p:nvPr/>
        </p:nvGrpSpPr>
        <p:grpSpPr>
          <a:xfrm>
            <a:off x="2056966" y="7017787"/>
            <a:ext cx="359871" cy="358324"/>
            <a:chOff x="-55596550" y="3590175"/>
            <a:chExt cx="319800" cy="318425"/>
          </a:xfrm>
        </p:grpSpPr>
        <p:sp>
          <p:nvSpPr>
            <p:cNvPr id="6130" name="Google Shape;6130;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61"/>
          <p:cNvGrpSpPr/>
          <p:nvPr/>
        </p:nvGrpSpPr>
        <p:grpSpPr>
          <a:xfrm>
            <a:off x="5582669" y="7016754"/>
            <a:ext cx="358999" cy="359252"/>
            <a:chOff x="-55595775" y="3982375"/>
            <a:chExt cx="319025" cy="319250"/>
          </a:xfrm>
        </p:grpSpPr>
        <p:sp>
          <p:nvSpPr>
            <p:cNvPr id="6135" name="Google Shape;6135;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1"/>
          <p:cNvGrpSpPr/>
          <p:nvPr/>
        </p:nvGrpSpPr>
        <p:grpSpPr>
          <a:xfrm>
            <a:off x="2500218" y="7440540"/>
            <a:ext cx="358999" cy="358099"/>
            <a:chOff x="-53635375" y="3192625"/>
            <a:chExt cx="319025" cy="318225"/>
          </a:xfrm>
        </p:grpSpPr>
        <p:sp>
          <p:nvSpPr>
            <p:cNvPr id="6142" name="Google Shape;6142;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1"/>
          <p:cNvGrpSpPr/>
          <p:nvPr/>
        </p:nvGrpSpPr>
        <p:grpSpPr>
          <a:xfrm>
            <a:off x="6071140" y="7438788"/>
            <a:ext cx="314662" cy="358999"/>
            <a:chOff x="-53615675" y="3584850"/>
            <a:chExt cx="279625" cy="319025"/>
          </a:xfrm>
        </p:grpSpPr>
        <p:sp>
          <p:nvSpPr>
            <p:cNvPr id="6146" name="Google Shape;6146;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1"/>
          <p:cNvGrpSpPr/>
          <p:nvPr/>
        </p:nvGrpSpPr>
        <p:grpSpPr>
          <a:xfrm>
            <a:off x="4281810" y="7883577"/>
            <a:ext cx="358971" cy="357874"/>
            <a:chOff x="-53634575" y="3976500"/>
            <a:chExt cx="319000" cy="318025"/>
          </a:xfrm>
        </p:grpSpPr>
        <p:sp>
          <p:nvSpPr>
            <p:cNvPr id="6150" name="Google Shape;6150;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1"/>
          <p:cNvGrpSpPr/>
          <p:nvPr/>
        </p:nvGrpSpPr>
        <p:grpSpPr>
          <a:xfrm>
            <a:off x="2522386" y="7893943"/>
            <a:ext cx="314662" cy="358436"/>
            <a:chOff x="-52023900" y="3590075"/>
            <a:chExt cx="279625" cy="318525"/>
          </a:xfrm>
        </p:grpSpPr>
        <p:sp>
          <p:nvSpPr>
            <p:cNvPr id="6159" name="Google Shape;6159;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6" name="Google Shape;6166;p61"/>
          <p:cNvGrpSpPr/>
          <p:nvPr/>
        </p:nvGrpSpPr>
        <p:grpSpPr>
          <a:xfrm>
            <a:off x="2057416" y="6596137"/>
            <a:ext cx="358971" cy="358971"/>
            <a:chOff x="-57173375" y="3198925"/>
            <a:chExt cx="319000" cy="319000"/>
          </a:xfrm>
        </p:grpSpPr>
        <p:sp>
          <p:nvSpPr>
            <p:cNvPr id="6167" name="Google Shape;6167;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61"/>
          <p:cNvGrpSpPr/>
          <p:nvPr/>
        </p:nvGrpSpPr>
        <p:grpSpPr>
          <a:xfrm>
            <a:off x="5583569" y="6618277"/>
            <a:ext cx="357198" cy="314690"/>
            <a:chOff x="-57176525" y="3610050"/>
            <a:chExt cx="317425" cy="279650"/>
          </a:xfrm>
        </p:grpSpPr>
        <p:sp>
          <p:nvSpPr>
            <p:cNvPr id="6172" name="Google Shape;6172;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1"/>
          <p:cNvGrpSpPr/>
          <p:nvPr/>
        </p:nvGrpSpPr>
        <p:grpSpPr>
          <a:xfrm>
            <a:off x="3846216" y="7016332"/>
            <a:ext cx="323524" cy="358774"/>
            <a:chOff x="-57162350" y="3982000"/>
            <a:chExt cx="287500" cy="318825"/>
          </a:xfrm>
        </p:grpSpPr>
        <p:sp>
          <p:nvSpPr>
            <p:cNvPr id="6178" name="Google Shape;6178;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61"/>
          <p:cNvGrpSpPr/>
          <p:nvPr/>
        </p:nvGrpSpPr>
        <p:grpSpPr>
          <a:xfrm>
            <a:off x="4282246" y="6596137"/>
            <a:ext cx="358099" cy="356326"/>
            <a:chOff x="-55202750" y="3198925"/>
            <a:chExt cx="318225" cy="316650"/>
          </a:xfrm>
        </p:grpSpPr>
        <p:sp>
          <p:nvSpPr>
            <p:cNvPr id="6187" name="Google Shape;6187;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1"/>
          <p:cNvGrpSpPr/>
          <p:nvPr/>
        </p:nvGrpSpPr>
        <p:grpSpPr>
          <a:xfrm>
            <a:off x="2511302" y="7018012"/>
            <a:ext cx="336830" cy="358099"/>
            <a:chOff x="-55194875" y="3590375"/>
            <a:chExt cx="299325" cy="318225"/>
          </a:xfrm>
        </p:grpSpPr>
        <p:sp>
          <p:nvSpPr>
            <p:cNvPr id="6190" name="Google Shape;6190;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1"/>
          <p:cNvGrpSpPr/>
          <p:nvPr/>
        </p:nvGrpSpPr>
        <p:grpSpPr>
          <a:xfrm>
            <a:off x="6049871" y="7017908"/>
            <a:ext cx="357198" cy="357198"/>
            <a:chOff x="-55203525" y="3983400"/>
            <a:chExt cx="317425" cy="317425"/>
          </a:xfrm>
        </p:grpSpPr>
        <p:sp>
          <p:nvSpPr>
            <p:cNvPr id="6196" name="Google Shape;6196;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1"/>
          <p:cNvGrpSpPr/>
          <p:nvPr/>
        </p:nvGrpSpPr>
        <p:grpSpPr>
          <a:xfrm>
            <a:off x="2949665" y="7440540"/>
            <a:ext cx="335930" cy="358971"/>
            <a:chOff x="-53232900" y="3192625"/>
            <a:chExt cx="298525" cy="319000"/>
          </a:xfrm>
        </p:grpSpPr>
        <p:sp>
          <p:nvSpPr>
            <p:cNvPr id="6200" name="Google Shape;6200;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1"/>
          <p:cNvGrpSpPr/>
          <p:nvPr/>
        </p:nvGrpSpPr>
        <p:grpSpPr>
          <a:xfrm>
            <a:off x="1180484" y="7888063"/>
            <a:ext cx="357198" cy="356326"/>
            <a:chOff x="-53242350" y="3584850"/>
            <a:chExt cx="317425" cy="316650"/>
          </a:xfrm>
        </p:grpSpPr>
        <p:sp>
          <p:nvSpPr>
            <p:cNvPr id="6209" name="Google Shape;6209;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1"/>
          <p:cNvGrpSpPr/>
          <p:nvPr/>
        </p:nvGrpSpPr>
        <p:grpSpPr>
          <a:xfrm>
            <a:off x="4727192" y="7883352"/>
            <a:ext cx="314662" cy="358999"/>
            <a:chOff x="-53224225" y="3976300"/>
            <a:chExt cx="279625" cy="319025"/>
          </a:xfrm>
        </p:grpSpPr>
        <p:sp>
          <p:nvSpPr>
            <p:cNvPr id="6215" name="Google Shape;6215;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1"/>
          <p:cNvGrpSpPr/>
          <p:nvPr/>
        </p:nvGrpSpPr>
        <p:grpSpPr>
          <a:xfrm>
            <a:off x="6048985" y="7891032"/>
            <a:ext cx="358971" cy="358408"/>
            <a:chOff x="-52043575" y="3983125"/>
            <a:chExt cx="319000" cy="318500"/>
          </a:xfrm>
        </p:grpSpPr>
        <p:sp>
          <p:nvSpPr>
            <p:cNvPr id="6223" name="Google Shape;6223;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61"/>
          <p:cNvGrpSpPr/>
          <p:nvPr/>
        </p:nvGrpSpPr>
        <p:grpSpPr>
          <a:xfrm>
            <a:off x="2522386" y="6596137"/>
            <a:ext cx="314662" cy="358971"/>
            <a:chOff x="-56766175" y="3198925"/>
            <a:chExt cx="279625" cy="319000"/>
          </a:xfrm>
        </p:grpSpPr>
        <p:sp>
          <p:nvSpPr>
            <p:cNvPr id="6233" name="Google Shape;6233;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1"/>
          <p:cNvGrpSpPr/>
          <p:nvPr/>
        </p:nvGrpSpPr>
        <p:grpSpPr>
          <a:xfrm>
            <a:off x="6070253" y="6596137"/>
            <a:ext cx="316434" cy="358099"/>
            <a:chOff x="-56766175" y="3590375"/>
            <a:chExt cx="281200" cy="318225"/>
          </a:xfrm>
        </p:grpSpPr>
        <p:sp>
          <p:nvSpPr>
            <p:cNvPr id="6241" name="Google Shape;6241;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1"/>
          <p:cNvGrpSpPr/>
          <p:nvPr/>
        </p:nvGrpSpPr>
        <p:grpSpPr>
          <a:xfrm>
            <a:off x="4325232" y="7017008"/>
            <a:ext cx="272126" cy="358099"/>
            <a:chOff x="-56747275" y="3982600"/>
            <a:chExt cx="241825" cy="318225"/>
          </a:xfrm>
        </p:grpSpPr>
        <p:sp>
          <p:nvSpPr>
            <p:cNvPr id="6246" name="Google Shape;6246;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1"/>
          <p:cNvGrpSpPr/>
          <p:nvPr/>
        </p:nvGrpSpPr>
        <p:grpSpPr>
          <a:xfrm>
            <a:off x="1201752" y="7447629"/>
            <a:ext cx="314662" cy="358971"/>
            <a:chOff x="-54793175" y="3198925"/>
            <a:chExt cx="279625" cy="319000"/>
          </a:xfrm>
        </p:grpSpPr>
        <p:sp>
          <p:nvSpPr>
            <p:cNvPr id="6254" name="Google Shape;6254;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1"/>
          <p:cNvGrpSpPr/>
          <p:nvPr/>
        </p:nvGrpSpPr>
        <p:grpSpPr>
          <a:xfrm>
            <a:off x="4705024" y="7452095"/>
            <a:ext cx="358999" cy="342991"/>
            <a:chOff x="-54812875" y="3596675"/>
            <a:chExt cx="319025" cy="304800"/>
          </a:xfrm>
        </p:grpSpPr>
        <p:sp>
          <p:nvSpPr>
            <p:cNvPr id="6262" name="Google Shape;6262;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9" name="Google Shape;6269;p61"/>
          <p:cNvSpPr/>
          <p:nvPr/>
        </p:nvSpPr>
        <p:spPr>
          <a:xfrm>
            <a:off x="-5109790" y="5131000"/>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5109339" y="5131873"/>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71" name="Google Shape;6271;p61"/>
          <p:cNvGrpSpPr/>
          <p:nvPr/>
        </p:nvGrpSpPr>
        <p:grpSpPr>
          <a:xfrm>
            <a:off x="2960299" y="7890441"/>
            <a:ext cx="314662" cy="358099"/>
            <a:chOff x="-54793175" y="3982600"/>
            <a:chExt cx="279625" cy="318225"/>
          </a:xfrm>
        </p:grpSpPr>
        <p:sp>
          <p:nvSpPr>
            <p:cNvPr id="6272" name="Google Shape;6272;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1"/>
          <p:cNvGrpSpPr/>
          <p:nvPr/>
        </p:nvGrpSpPr>
        <p:grpSpPr>
          <a:xfrm>
            <a:off x="3408271" y="7440540"/>
            <a:ext cx="314662" cy="358099"/>
            <a:chOff x="-52832000" y="3192625"/>
            <a:chExt cx="279625" cy="318225"/>
          </a:xfrm>
        </p:grpSpPr>
        <p:sp>
          <p:nvSpPr>
            <p:cNvPr id="6280" name="Google Shape;6280;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61"/>
          <p:cNvGrpSpPr/>
          <p:nvPr/>
        </p:nvGrpSpPr>
        <p:grpSpPr>
          <a:xfrm>
            <a:off x="1622460" y="7888964"/>
            <a:ext cx="358971" cy="357198"/>
            <a:chOff x="-52851675" y="3585650"/>
            <a:chExt cx="319000" cy="317425"/>
          </a:xfrm>
        </p:grpSpPr>
        <p:sp>
          <p:nvSpPr>
            <p:cNvPr id="6289" name="Google Shape;6289;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1"/>
          <p:cNvGrpSpPr/>
          <p:nvPr/>
        </p:nvGrpSpPr>
        <p:grpSpPr>
          <a:xfrm>
            <a:off x="5173070" y="7883352"/>
            <a:ext cx="314662" cy="358999"/>
            <a:chOff x="-52832000" y="3976300"/>
            <a:chExt cx="279625" cy="319025"/>
          </a:xfrm>
        </p:grpSpPr>
        <p:sp>
          <p:nvSpPr>
            <p:cNvPr id="6296" name="Google Shape;6296;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1"/>
          <p:cNvGrpSpPr/>
          <p:nvPr/>
        </p:nvGrpSpPr>
        <p:grpSpPr>
          <a:xfrm>
            <a:off x="3407385" y="8340337"/>
            <a:ext cx="316434" cy="358099"/>
            <a:chOff x="-51633225" y="3198925"/>
            <a:chExt cx="281200" cy="318225"/>
          </a:xfrm>
        </p:grpSpPr>
        <p:sp>
          <p:nvSpPr>
            <p:cNvPr id="6302" name="Google Shape;6302;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61"/>
          <p:cNvGrpSpPr/>
          <p:nvPr/>
        </p:nvGrpSpPr>
        <p:grpSpPr>
          <a:xfrm>
            <a:off x="2935036" y="6597009"/>
            <a:ext cx="365188" cy="357226"/>
            <a:chOff x="-56396775" y="3199700"/>
            <a:chExt cx="324525" cy="317450"/>
          </a:xfrm>
        </p:grpSpPr>
        <p:sp>
          <p:nvSpPr>
            <p:cNvPr id="6310" name="Google Shape;6310;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61"/>
          <p:cNvGrpSpPr/>
          <p:nvPr/>
        </p:nvGrpSpPr>
        <p:grpSpPr>
          <a:xfrm>
            <a:off x="1179584" y="7029518"/>
            <a:ext cx="358999" cy="335958"/>
            <a:chOff x="-56394425" y="3600600"/>
            <a:chExt cx="319025" cy="298550"/>
          </a:xfrm>
        </p:grpSpPr>
        <p:sp>
          <p:nvSpPr>
            <p:cNvPr id="6317" name="Google Shape;6317;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1"/>
          <p:cNvGrpSpPr/>
          <p:nvPr/>
        </p:nvGrpSpPr>
        <p:grpSpPr>
          <a:xfrm>
            <a:off x="4720989" y="7017908"/>
            <a:ext cx="327068" cy="357198"/>
            <a:chOff x="-56379450" y="3983400"/>
            <a:chExt cx="290650" cy="317425"/>
          </a:xfrm>
        </p:grpSpPr>
        <p:sp>
          <p:nvSpPr>
            <p:cNvPr id="6321" name="Google Shape;6321;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61"/>
          <p:cNvGrpSpPr/>
          <p:nvPr/>
        </p:nvGrpSpPr>
        <p:grpSpPr>
          <a:xfrm>
            <a:off x="1643728" y="7447629"/>
            <a:ext cx="316434" cy="358971"/>
            <a:chOff x="-54401725" y="3198925"/>
            <a:chExt cx="281200" cy="319000"/>
          </a:xfrm>
        </p:grpSpPr>
        <p:sp>
          <p:nvSpPr>
            <p:cNvPr id="6330" name="Google Shape;6330;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61"/>
          <p:cNvGrpSpPr/>
          <p:nvPr/>
        </p:nvGrpSpPr>
        <p:grpSpPr>
          <a:xfrm>
            <a:off x="5173070" y="7445006"/>
            <a:ext cx="314662" cy="358099"/>
            <a:chOff x="-54401725" y="3590375"/>
            <a:chExt cx="279625" cy="318225"/>
          </a:xfrm>
        </p:grpSpPr>
        <p:sp>
          <p:nvSpPr>
            <p:cNvPr id="6342" name="Google Shape;6342;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61"/>
          <p:cNvGrpSpPr/>
          <p:nvPr/>
        </p:nvGrpSpPr>
        <p:grpSpPr>
          <a:xfrm>
            <a:off x="3406063" y="7890441"/>
            <a:ext cx="319079" cy="358099"/>
            <a:chOff x="-54403300" y="3982600"/>
            <a:chExt cx="283550" cy="318225"/>
          </a:xfrm>
        </p:grpSpPr>
        <p:sp>
          <p:nvSpPr>
            <p:cNvPr id="6349" name="Google Shape;6349;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1"/>
          <p:cNvGrpSpPr/>
          <p:nvPr/>
        </p:nvGrpSpPr>
        <p:grpSpPr>
          <a:xfrm>
            <a:off x="3829828" y="7442537"/>
            <a:ext cx="356298" cy="356973"/>
            <a:chOff x="-52458650" y="3194400"/>
            <a:chExt cx="316625" cy="317225"/>
          </a:xfrm>
        </p:grpSpPr>
        <p:sp>
          <p:nvSpPr>
            <p:cNvPr id="6355" name="Google Shape;6355;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1"/>
          <p:cNvGrpSpPr/>
          <p:nvPr/>
        </p:nvGrpSpPr>
        <p:grpSpPr>
          <a:xfrm>
            <a:off x="2068050" y="7888063"/>
            <a:ext cx="337703" cy="357845"/>
            <a:chOff x="-52450000" y="3584850"/>
            <a:chExt cx="300100" cy="318000"/>
          </a:xfrm>
        </p:grpSpPr>
        <p:sp>
          <p:nvSpPr>
            <p:cNvPr id="6364" name="Google Shape;6364;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61"/>
          <p:cNvGrpSpPr/>
          <p:nvPr/>
        </p:nvGrpSpPr>
        <p:grpSpPr>
          <a:xfrm>
            <a:off x="5604837" y="7885124"/>
            <a:ext cx="314662" cy="357226"/>
            <a:chOff x="-52440550" y="3977875"/>
            <a:chExt cx="279625" cy="317450"/>
          </a:xfrm>
        </p:grpSpPr>
        <p:sp>
          <p:nvSpPr>
            <p:cNvPr id="6372" name="Google Shape;6372;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61"/>
          <p:cNvGrpSpPr/>
          <p:nvPr/>
        </p:nvGrpSpPr>
        <p:grpSpPr>
          <a:xfrm>
            <a:off x="3850647" y="8343668"/>
            <a:ext cx="314662" cy="358999"/>
            <a:chOff x="-51623775" y="3584850"/>
            <a:chExt cx="279625" cy="319025"/>
          </a:xfrm>
        </p:grpSpPr>
        <p:sp>
          <p:nvSpPr>
            <p:cNvPr id="6381" name="Google Shape;6381;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3" name="Shape 6393"/>
        <p:cNvGrpSpPr/>
        <p:nvPr/>
      </p:nvGrpSpPr>
      <p:grpSpPr>
        <a:xfrm>
          <a:off x="0" y="0"/>
          <a:ext cx="0" cy="0"/>
          <a:chOff x="0" y="0"/>
          <a:chExt cx="0" cy="0"/>
        </a:xfrm>
      </p:grpSpPr>
      <p:sp>
        <p:nvSpPr>
          <p:cNvPr id="6394" name="Google Shape;6394;p62"/>
          <p:cNvSpPr txBox="1"/>
          <p:nvPr>
            <p:ph idx="4294967295" type="title"/>
          </p:nvPr>
        </p:nvSpPr>
        <p:spPr>
          <a:xfrm>
            <a:off x="2340613" y="2009704"/>
            <a:ext cx="28788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a:t>
            </a:r>
            <a:endParaRPr>
              <a:solidFill>
                <a:srgbClr val="FFFFFF"/>
              </a:solidFill>
              <a:latin typeface="Arial"/>
              <a:ea typeface="Arial"/>
              <a:cs typeface="Arial"/>
              <a:sym typeface="Arial"/>
            </a:endParaRPr>
          </a:p>
        </p:txBody>
      </p:sp>
      <p:sp>
        <p:nvSpPr>
          <p:cNvPr id="6395" name="Google Shape;6395;p62"/>
          <p:cNvSpPr txBox="1"/>
          <p:nvPr>
            <p:ph idx="4294967295" type="title"/>
          </p:nvPr>
        </p:nvSpPr>
        <p:spPr>
          <a:xfrm>
            <a:off x="1967725" y="6090350"/>
            <a:ext cx="3675300" cy="41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Performing Arts Icons</a:t>
            </a:r>
            <a:endParaRPr>
              <a:latin typeface="Arial"/>
              <a:ea typeface="Arial"/>
              <a:cs typeface="Arial"/>
              <a:sym typeface="Arial"/>
            </a:endParaRPr>
          </a:p>
        </p:txBody>
      </p:sp>
      <p:grpSp>
        <p:nvGrpSpPr>
          <p:cNvPr id="6396" name="Google Shape;6396;p62"/>
          <p:cNvGrpSpPr/>
          <p:nvPr/>
        </p:nvGrpSpPr>
        <p:grpSpPr>
          <a:xfrm>
            <a:off x="1228984" y="2585159"/>
            <a:ext cx="276003" cy="357300"/>
            <a:chOff x="-50469125" y="3183175"/>
            <a:chExt cx="233150" cy="301825"/>
          </a:xfrm>
        </p:grpSpPr>
        <p:sp>
          <p:nvSpPr>
            <p:cNvPr id="6397" name="Google Shape;6397;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0" name="Google Shape;6400;p62"/>
          <p:cNvGrpSpPr/>
          <p:nvPr/>
        </p:nvGrpSpPr>
        <p:grpSpPr>
          <a:xfrm>
            <a:off x="4736765" y="2586165"/>
            <a:ext cx="356205" cy="355288"/>
            <a:chOff x="-50504575" y="3550975"/>
            <a:chExt cx="300900" cy="300125"/>
          </a:xfrm>
        </p:grpSpPr>
        <p:sp>
          <p:nvSpPr>
            <p:cNvPr id="6401" name="Google Shape;6401;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2"/>
          <p:cNvGrpSpPr/>
          <p:nvPr/>
        </p:nvGrpSpPr>
        <p:grpSpPr>
          <a:xfrm>
            <a:off x="2951378" y="3053251"/>
            <a:ext cx="356205" cy="354341"/>
            <a:chOff x="-50503000" y="3921175"/>
            <a:chExt cx="300900" cy="299325"/>
          </a:xfrm>
        </p:grpSpPr>
        <p:sp>
          <p:nvSpPr>
            <p:cNvPr id="6406" name="Google Shape;6406;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2"/>
          <p:cNvGrpSpPr/>
          <p:nvPr/>
        </p:nvGrpSpPr>
        <p:grpSpPr>
          <a:xfrm>
            <a:off x="3391420" y="2585706"/>
            <a:ext cx="355258" cy="356205"/>
            <a:chOff x="-48630025" y="3199700"/>
            <a:chExt cx="300100" cy="300900"/>
          </a:xfrm>
        </p:grpSpPr>
        <p:sp>
          <p:nvSpPr>
            <p:cNvPr id="6412" name="Google Shape;6412;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2"/>
          <p:cNvGrpSpPr/>
          <p:nvPr/>
        </p:nvGrpSpPr>
        <p:grpSpPr>
          <a:xfrm>
            <a:off x="1632281" y="3052793"/>
            <a:ext cx="355258" cy="355258"/>
            <a:chOff x="-48630025" y="3569100"/>
            <a:chExt cx="300100" cy="300100"/>
          </a:xfrm>
        </p:grpSpPr>
        <p:sp>
          <p:nvSpPr>
            <p:cNvPr id="6416" name="Google Shape;6416;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2"/>
          <p:cNvGrpSpPr/>
          <p:nvPr/>
        </p:nvGrpSpPr>
        <p:grpSpPr>
          <a:xfrm>
            <a:off x="5162430" y="3053725"/>
            <a:ext cx="354311" cy="353394"/>
            <a:chOff x="-48629225" y="3938500"/>
            <a:chExt cx="299300" cy="298525"/>
          </a:xfrm>
        </p:grpSpPr>
        <p:sp>
          <p:nvSpPr>
            <p:cNvPr id="6427" name="Google Shape;6427;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62"/>
          <p:cNvGrpSpPr/>
          <p:nvPr/>
        </p:nvGrpSpPr>
        <p:grpSpPr>
          <a:xfrm>
            <a:off x="2102599" y="3522827"/>
            <a:ext cx="311458" cy="354341"/>
            <a:chOff x="-46762575" y="3200500"/>
            <a:chExt cx="263100" cy="299325"/>
          </a:xfrm>
        </p:grpSpPr>
        <p:sp>
          <p:nvSpPr>
            <p:cNvPr id="6432" name="Google Shape;6432;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2"/>
          <p:cNvGrpSpPr/>
          <p:nvPr/>
        </p:nvGrpSpPr>
        <p:grpSpPr>
          <a:xfrm>
            <a:off x="5615833" y="3543810"/>
            <a:ext cx="355288" cy="312375"/>
            <a:chOff x="-46779900" y="3588000"/>
            <a:chExt cx="300125" cy="263875"/>
          </a:xfrm>
        </p:grpSpPr>
        <p:sp>
          <p:nvSpPr>
            <p:cNvPr id="6438" name="Google Shape;6438;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62"/>
          <p:cNvGrpSpPr/>
          <p:nvPr/>
        </p:nvGrpSpPr>
        <p:grpSpPr>
          <a:xfrm>
            <a:off x="3836862" y="3951651"/>
            <a:ext cx="354341" cy="353394"/>
            <a:chOff x="-46779100" y="3938500"/>
            <a:chExt cx="299325" cy="298525"/>
          </a:xfrm>
        </p:grpSpPr>
        <p:sp>
          <p:nvSpPr>
            <p:cNvPr id="6443" name="Google Shape;6443;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2"/>
          <p:cNvGrpSpPr/>
          <p:nvPr/>
        </p:nvGrpSpPr>
        <p:grpSpPr>
          <a:xfrm>
            <a:off x="4272526" y="3522354"/>
            <a:ext cx="355258" cy="355288"/>
            <a:chOff x="-44924250" y="3206000"/>
            <a:chExt cx="300100" cy="300125"/>
          </a:xfrm>
        </p:grpSpPr>
        <p:sp>
          <p:nvSpPr>
            <p:cNvPr id="6446" name="Google Shape;6446;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62"/>
          <p:cNvGrpSpPr/>
          <p:nvPr/>
        </p:nvGrpSpPr>
        <p:grpSpPr>
          <a:xfrm>
            <a:off x="1632281" y="2586180"/>
            <a:ext cx="355258" cy="355258"/>
            <a:chOff x="-50134375" y="3183175"/>
            <a:chExt cx="300100" cy="300100"/>
          </a:xfrm>
        </p:grpSpPr>
        <p:sp>
          <p:nvSpPr>
            <p:cNvPr id="6452" name="Google Shape;6452;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62"/>
          <p:cNvGrpSpPr/>
          <p:nvPr/>
        </p:nvGrpSpPr>
        <p:grpSpPr>
          <a:xfrm>
            <a:off x="5161957" y="2586165"/>
            <a:ext cx="355258" cy="355288"/>
            <a:chOff x="-50134375" y="3550975"/>
            <a:chExt cx="300100" cy="300125"/>
          </a:xfrm>
        </p:grpSpPr>
        <p:sp>
          <p:nvSpPr>
            <p:cNvPr id="6463" name="Google Shape;6463;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2"/>
          <p:cNvGrpSpPr/>
          <p:nvPr/>
        </p:nvGrpSpPr>
        <p:grpSpPr>
          <a:xfrm>
            <a:off x="3391420" y="3052896"/>
            <a:ext cx="355258" cy="355051"/>
            <a:chOff x="-50134375" y="3920575"/>
            <a:chExt cx="300100" cy="299925"/>
          </a:xfrm>
        </p:grpSpPr>
        <p:sp>
          <p:nvSpPr>
            <p:cNvPr id="6466" name="Google Shape;6466;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2"/>
          <p:cNvGrpSpPr/>
          <p:nvPr/>
        </p:nvGrpSpPr>
        <p:grpSpPr>
          <a:xfrm>
            <a:off x="3835471" y="2586180"/>
            <a:ext cx="357123" cy="355258"/>
            <a:chOff x="-48262200" y="3200500"/>
            <a:chExt cx="301675" cy="300100"/>
          </a:xfrm>
        </p:grpSpPr>
        <p:sp>
          <p:nvSpPr>
            <p:cNvPr id="6470" name="Google Shape;6470;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2"/>
          <p:cNvGrpSpPr/>
          <p:nvPr/>
        </p:nvGrpSpPr>
        <p:grpSpPr>
          <a:xfrm>
            <a:off x="2109140" y="3053163"/>
            <a:ext cx="298377" cy="354519"/>
            <a:chOff x="-48233050" y="3569725"/>
            <a:chExt cx="252050" cy="299475"/>
          </a:xfrm>
        </p:grpSpPr>
        <p:sp>
          <p:nvSpPr>
            <p:cNvPr id="6480" name="Google Shape;6480;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2"/>
          <p:cNvGrpSpPr/>
          <p:nvPr/>
        </p:nvGrpSpPr>
        <p:grpSpPr>
          <a:xfrm>
            <a:off x="5668053" y="3051387"/>
            <a:ext cx="250847" cy="358070"/>
            <a:chOff x="-48216525" y="3936125"/>
            <a:chExt cx="211900" cy="302475"/>
          </a:xfrm>
        </p:grpSpPr>
        <p:sp>
          <p:nvSpPr>
            <p:cNvPr id="6484" name="Google Shape;6484;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2"/>
          <p:cNvGrpSpPr/>
          <p:nvPr/>
        </p:nvGrpSpPr>
        <p:grpSpPr>
          <a:xfrm>
            <a:off x="2513333" y="3522354"/>
            <a:ext cx="355258" cy="355288"/>
            <a:chOff x="-46410500" y="3201275"/>
            <a:chExt cx="300100" cy="300125"/>
          </a:xfrm>
        </p:grpSpPr>
        <p:sp>
          <p:nvSpPr>
            <p:cNvPr id="6489" name="Google Shape;6489;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2"/>
          <p:cNvGrpSpPr/>
          <p:nvPr/>
        </p:nvGrpSpPr>
        <p:grpSpPr>
          <a:xfrm>
            <a:off x="6049651" y="3521895"/>
            <a:ext cx="355258" cy="356205"/>
            <a:chOff x="-46409700" y="3569100"/>
            <a:chExt cx="300100" cy="300900"/>
          </a:xfrm>
        </p:grpSpPr>
        <p:sp>
          <p:nvSpPr>
            <p:cNvPr id="6495" name="Google Shape;6495;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2"/>
          <p:cNvGrpSpPr/>
          <p:nvPr/>
        </p:nvGrpSpPr>
        <p:grpSpPr>
          <a:xfrm>
            <a:off x="4260407" y="3949786"/>
            <a:ext cx="379497" cy="358070"/>
            <a:chOff x="-46422300" y="3936925"/>
            <a:chExt cx="320575" cy="302475"/>
          </a:xfrm>
        </p:grpSpPr>
        <p:sp>
          <p:nvSpPr>
            <p:cNvPr id="6501" name="Google Shape;6501;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3" name="Google Shape;6503;p62"/>
          <p:cNvGrpSpPr/>
          <p:nvPr/>
        </p:nvGrpSpPr>
        <p:grpSpPr>
          <a:xfrm>
            <a:off x="2512860" y="3946862"/>
            <a:ext cx="356205" cy="355258"/>
            <a:chOff x="-44914800" y="3560450"/>
            <a:chExt cx="300900" cy="300100"/>
          </a:xfrm>
        </p:grpSpPr>
        <p:sp>
          <p:nvSpPr>
            <p:cNvPr id="6504" name="Google Shape;6504;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2"/>
          <p:cNvGrpSpPr/>
          <p:nvPr/>
        </p:nvGrpSpPr>
        <p:grpSpPr>
          <a:xfrm>
            <a:off x="2081172" y="2586757"/>
            <a:ext cx="354311" cy="354104"/>
            <a:chOff x="-49764975" y="3183375"/>
            <a:chExt cx="299300" cy="299125"/>
          </a:xfrm>
        </p:grpSpPr>
        <p:sp>
          <p:nvSpPr>
            <p:cNvPr id="6510" name="Google Shape;6510;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9" name="Google Shape;6519;p62"/>
          <p:cNvGrpSpPr/>
          <p:nvPr/>
        </p:nvGrpSpPr>
        <p:grpSpPr>
          <a:xfrm>
            <a:off x="5616321" y="2585854"/>
            <a:ext cx="354311" cy="355909"/>
            <a:chOff x="-49764975" y="3551225"/>
            <a:chExt cx="299300" cy="300650"/>
          </a:xfrm>
        </p:grpSpPr>
        <p:sp>
          <p:nvSpPr>
            <p:cNvPr id="6520" name="Google Shape;6520;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2"/>
          <p:cNvGrpSpPr/>
          <p:nvPr/>
        </p:nvGrpSpPr>
        <p:grpSpPr>
          <a:xfrm>
            <a:off x="3834538" y="3052659"/>
            <a:ext cx="358987" cy="355525"/>
            <a:chOff x="-49766550" y="3920175"/>
            <a:chExt cx="303250" cy="300325"/>
          </a:xfrm>
        </p:grpSpPr>
        <p:sp>
          <p:nvSpPr>
            <p:cNvPr id="6532" name="Google Shape;6532;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62"/>
          <p:cNvGrpSpPr/>
          <p:nvPr/>
        </p:nvGrpSpPr>
        <p:grpSpPr>
          <a:xfrm>
            <a:off x="4271594" y="2586638"/>
            <a:ext cx="357123" cy="354341"/>
            <a:chOff x="-47892800" y="3200500"/>
            <a:chExt cx="301675" cy="299325"/>
          </a:xfrm>
        </p:grpSpPr>
        <p:sp>
          <p:nvSpPr>
            <p:cNvPr id="6537" name="Google Shape;6537;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62"/>
          <p:cNvGrpSpPr/>
          <p:nvPr/>
        </p:nvGrpSpPr>
        <p:grpSpPr>
          <a:xfrm>
            <a:off x="2576267" y="3052793"/>
            <a:ext cx="229391" cy="355258"/>
            <a:chOff x="-47839250" y="3569100"/>
            <a:chExt cx="193775" cy="300100"/>
          </a:xfrm>
        </p:grpSpPr>
        <p:sp>
          <p:nvSpPr>
            <p:cNvPr id="6544" name="Google Shape;6544;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2"/>
          <p:cNvGrpSpPr/>
          <p:nvPr/>
        </p:nvGrpSpPr>
        <p:grpSpPr>
          <a:xfrm>
            <a:off x="6049651" y="3052319"/>
            <a:ext cx="355258" cy="356205"/>
            <a:chOff x="-47892800" y="3937700"/>
            <a:chExt cx="300100" cy="300900"/>
          </a:xfrm>
        </p:grpSpPr>
        <p:sp>
          <p:nvSpPr>
            <p:cNvPr id="6551" name="Google Shape;6551;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2"/>
          <p:cNvGrpSpPr/>
          <p:nvPr/>
        </p:nvGrpSpPr>
        <p:grpSpPr>
          <a:xfrm>
            <a:off x="2951851" y="3544269"/>
            <a:ext cx="355258" cy="311458"/>
            <a:chOff x="-46042675" y="3218600"/>
            <a:chExt cx="300100" cy="263100"/>
          </a:xfrm>
        </p:grpSpPr>
        <p:sp>
          <p:nvSpPr>
            <p:cNvPr id="6560" name="Google Shape;6560;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62"/>
          <p:cNvGrpSpPr/>
          <p:nvPr/>
        </p:nvGrpSpPr>
        <p:grpSpPr>
          <a:xfrm>
            <a:off x="1189356" y="3956628"/>
            <a:ext cx="355258" cy="323118"/>
            <a:chOff x="-46042675" y="3568700"/>
            <a:chExt cx="300100" cy="272950"/>
          </a:xfrm>
        </p:grpSpPr>
        <p:sp>
          <p:nvSpPr>
            <p:cNvPr id="6567" name="Google Shape;6567;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2"/>
          <p:cNvGrpSpPr/>
          <p:nvPr/>
        </p:nvGrpSpPr>
        <p:grpSpPr>
          <a:xfrm>
            <a:off x="4779190" y="3950851"/>
            <a:ext cx="271357" cy="356057"/>
            <a:chOff x="-46007225" y="3937825"/>
            <a:chExt cx="229225" cy="300775"/>
          </a:xfrm>
        </p:grpSpPr>
        <p:sp>
          <p:nvSpPr>
            <p:cNvPr id="6572" name="Google Shape;6572;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2"/>
          <p:cNvGrpSpPr/>
          <p:nvPr/>
        </p:nvGrpSpPr>
        <p:grpSpPr>
          <a:xfrm>
            <a:off x="6071093" y="3940937"/>
            <a:ext cx="312375" cy="357596"/>
            <a:chOff x="-44895900" y="3929450"/>
            <a:chExt cx="263875" cy="302075"/>
          </a:xfrm>
        </p:grpSpPr>
        <p:sp>
          <p:nvSpPr>
            <p:cNvPr id="6583" name="Google Shape;6583;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62"/>
          <p:cNvGrpSpPr/>
          <p:nvPr/>
        </p:nvGrpSpPr>
        <p:grpSpPr>
          <a:xfrm>
            <a:off x="2512860" y="2597367"/>
            <a:ext cx="356205" cy="332885"/>
            <a:chOff x="-49397175" y="3192625"/>
            <a:chExt cx="300900" cy="281200"/>
          </a:xfrm>
        </p:grpSpPr>
        <p:sp>
          <p:nvSpPr>
            <p:cNvPr id="6590" name="Google Shape;6590;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2"/>
          <p:cNvGrpSpPr/>
          <p:nvPr/>
        </p:nvGrpSpPr>
        <p:grpSpPr>
          <a:xfrm>
            <a:off x="6075280" y="2585706"/>
            <a:ext cx="304000" cy="356205"/>
            <a:chOff x="-49375900" y="3550975"/>
            <a:chExt cx="256800" cy="300900"/>
          </a:xfrm>
        </p:grpSpPr>
        <p:sp>
          <p:nvSpPr>
            <p:cNvPr id="6598" name="Google Shape;6598;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2"/>
          <p:cNvGrpSpPr/>
          <p:nvPr/>
        </p:nvGrpSpPr>
        <p:grpSpPr>
          <a:xfrm>
            <a:off x="4293509" y="3052319"/>
            <a:ext cx="313293" cy="356205"/>
            <a:chOff x="-49378250" y="3920375"/>
            <a:chExt cx="264650" cy="300900"/>
          </a:xfrm>
        </p:grpSpPr>
        <p:sp>
          <p:nvSpPr>
            <p:cNvPr id="6610" name="Google Shape;6610;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7" name="Google Shape;6617;p62"/>
          <p:cNvGrpSpPr/>
          <p:nvPr/>
        </p:nvGrpSpPr>
        <p:grpSpPr>
          <a:xfrm>
            <a:off x="1210798" y="3521436"/>
            <a:ext cx="312375" cy="357123"/>
            <a:chOff x="-47505300" y="3200500"/>
            <a:chExt cx="263875" cy="301675"/>
          </a:xfrm>
        </p:grpSpPr>
        <p:sp>
          <p:nvSpPr>
            <p:cNvPr id="6618" name="Google Shape;6618;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1" name="Google Shape;6631;p62"/>
          <p:cNvGrpSpPr/>
          <p:nvPr/>
        </p:nvGrpSpPr>
        <p:grpSpPr>
          <a:xfrm>
            <a:off x="4736780" y="3522472"/>
            <a:ext cx="356176" cy="355051"/>
            <a:chOff x="-47524975" y="3569100"/>
            <a:chExt cx="300875" cy="299925"/>
          </a:xfrm>
        </p:grpSpPr>
        <p:sp>
          <p:nvSpPr>
            <p:cNvPr id="6632" name="Google Shape;6632;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2"/>
          <p:cNvGrpSpPr/>
          <p:nvPr/>
        </p:nvGrpSpPr>
        <p:grpSpPr>
          <a:xfrm>
            <a:off x="2951851" y="3993616"/>
            <a:ext cx="355258" cy="270410"/>
            <a:chOff x="-47523400" y="3973950"/>
            <a:chExt cx="300100" cy="228425"/>
          </a:xfrm>
        </p:grpSpPr>
        <p:sp>
          <p:nvSpPr>
            <p:cNvPr id="6638" name="Google Shape;6638;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2"/>
          <p:cNvGrpSpPr/>
          <p:nvPr/>
        </p:nvGrpSpPr>
        <p:grpSpPr>
          <a:xfrm>
            <a:off x="3391879" y="3521199"/>
            <a:ext cx="354341" cy="357596"/>
            <a:chOff x="-45673275" y="3199325"/>
            <a:chExt cx="299325" cy="302075"/>
          </a:xfrm>
        </p:grpSpPr>
        <p:sp>
          <p:nvSpPr>
            <p:cNvPr id="6644" name="Google Shape;6644;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62"/>
          <p:cNvGrpSpPr/>
          <p:nvPr/>
        </p:nvGrpSpPr>
        <p:grpSpPr>
          <a:xfrm>
            <a:off x="1631807" y="3977611"/>
            <a:ext cx="356205" cy="314240"/>
            <a:chOff x="-45674075" y="3586425"/>
            <a:chExt cx="300900" cy="265450"/>
          </a:xfrm>
        </p:grpSpPr>
        <p:sp>
          <p:nvSpPr>
            <p:cNvPr id="6648" name="Google Shape;6648;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62"/>
          <p:cNvGrpSpPr/>
          <p:nvPr/>
        </p:nvGrpSpPr>
        <p:grpSpPr>
          <a:xfrm>
            <a:off x="5162415" y="3950704"/>
            <a:ext cx="354341" cy="356205"/>
            <a:chOff x="-45673275" y="3937700"/>
            <a:chExt cx="299325" cy="300900"/>
          </a:xfrm>
        </p:grpSpPr>
        <p:sp>
          <p:nvSpPr>
            <p:cNvPr id="6651" name="Google Shape;6651;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2"/>
          <p:cNvGrpSpPr/>
          <p:nvPr/>
        </p:nvGrpSpPr>
        <p:grpSpPr>
          <a:xfrm>
            <a:off x="3390946" y="4402500"/>
            <a:ext cx="356205" cy="356205"/>
            <a:chOff x="-44512325" y="3176075"/>
            <a:chExt cx="300900" cy="300900"/>
          </a:xfrm>
        </p:grpSpPr>
        <p:sp>
          <p:nvSpPr>
            <p:cNvPr id="6658" name="Google Shape;6658;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2"/>
          <p:cNvGrpSpPr/>
          <p:nvPr/>
        </p:nvGrpSpPr>
        <p:grpSpPr>
          <a:xfrm>
            <a:off x="2952310" y="2586638"/>
            <a:ext cx="354341" cy="354341"/>
            <a:chOff x="-49027775" y="3183175"/>
            <a:chExt cx="299325" cy="299325"/>
          </a:xfrm>
        </p:grpSpPr>
        <p:sp>
          <p:nvSpPr>
            <p:cNvPr id="6662" name="Google Shape;6662;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2"/>
          <p:cNvGrpSpPr/>
          <p:nvPr/>
        </p:nvGrpSpPr>
        <p:grpSpPr>
          <a:xfrm>
            <a:off x="1189356" y="3051846"/>
            <a:ext cx="355258" cy="357152"/>
            <a:chOff x="-49027775" y="3550975"/>
            <a:chExt cx="300100" cy="301700"/>
          </a:xfrm>
        </p:grpSpPr>
        <p:sp>
          <p:nvSpPr>
            <p:cNvPr id="6667" name="Google Shape;6667;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62"/>
          <p:cNvGrpSpPr/>
          <p:nvPr/>
        </p:nvGrpSpPr>
        <p:grpSpPr>
          <a:xfrm>
            <a:off x="4735315" y="3052659"/>
            <a:ext cx="359106" cy="355525"/>
            <a:chOff x="-49031025" y="3920175"/>
            <a:chExt cx="303350" cy="300325"/>
          </a:xfrm>
        </p:grpSpPr>
        <p:sp>
          <p:nvSpPr>
            <p:cNvPr id="6678" name="Google Shape;6678;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62"/>
          <p:cNvGrpSpPr/>
          <p:nvPr/>
        </p:nvGrpSpPr>
        <p:grpSpPr>
          <a:xfrm>
            <a:off x="1631822" y="3522827"/>
            <a:ext cx="356176" cy="354341"/>
            <a:chOff x="-47155575" y="3200500"/>
            <a:chExt cx="300875" cy="299325"/>
          </a:xfrm>
        </p:grpSpPr>
        <p:sp>
          <p:nvSpPr>
            <p:cNvPr id="6685" name="Google Shape;6685;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2"/>
          <p:cNvGrpSpPr/>
          <p:nvPr/>
        </p:nvGrpSpPr>
        <p:grpSpPr>
          <a:xfrm>
            <a:off x="5161957" y="3522368"/>
            <a:ext cx="355258" cy="355258"/>
            <a:chOff x="-47154800" y="3569100"/>
            <a:chExt cx="300100" cy="300100"/>
          </a:xfrm>
        </p:grpSpPr>
        <p:sp>
          <p:nvSpPr>
            <p:cNvPr id="6692" name="Google Shape;6692;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2"/>
          <p:cNvGrpSpPr/>
          <p:nvPr/>
        </p:nvGrpSpPr>
        <p:grpSpPr>
          <a:xfrm>
            <a:off x="3391893" y="3952568"/>
            <a:ext cx="354311" cy="353423"/>
            <a:chOff x="-47154000" y="3939275"/>
            <a:chExt cx="299300" cy="298550"/>
          </a:xfrm>
        </p:grpSpPr>
        <p:sp>
          <p:nvSpPr>
            <p:cNvPr id="6699" name="Google Shape;6699;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62"/>
          <p:cNvGrpSpPr/>
          <p:nvPr/>
        </p:nvGrpSpPr>
        <p:grpSpPr>
          <a:xfrm>
            <a:off x="3857844" y="3522827"/>
            <a:ext cx="312375" cy="354341"/>
            <a:chOff x="-45286550" y="3200500"/>
            <a:chExt cx="263875" cy="299325"/>
          </a:xfrm>
        </p:grpSpPr>
        <p:sp>
          <p:nvSpPr>
            <p:cNvPr id="6704" name="Google Shape;6704;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2"/>
          <p:cNvGrpSpPr/>
          <p:nvPr/>
        </p:nvGrpSpPr>
        <p:grpSpPr>
          <a:xfrm>
            <a:off x="2102140" y="3958049"/>
            <a:ext cx="312375" cy="354311"/>
            <a:chOff x="-45286550" y="3569900"/>
            <a:chExt cx="263875" cy="299300"/>
          </a:xfrm>
        </p:grpSpPr>
        <p:sp>
          <p:nvSpPr>
            <p:cNvPr id="6708" name="Google Shape;6708;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62"/>
          <p:cNvGrpSpPr/>
          <p:nvPr/>
        </p:nvGrpSpPr>
        <p:grpSpPr>
          <a:xfrm>
            <a:off x="5648476" y="3951651"/>
            <a:ext cx="290001" cy="355258"/>
            <a:chOff x="-45277900" y="3938500"/>
            <a:chExt cx="244975" cy="300100"/>
          </a:xfrm>
        </p:grpSpPr>
        <p:sp>
          <p:nvSpPr>
            <p:cNvPr id="6715" name="Google Shape;6715;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2"/>
          <p:cNvGrpSpPr/>
          <p:nvPr/>
        </p:nvGrpSpPr>
        <p:grpSpPr>
          <a:xfrm>
            <a:off x="3836403" y="4379765"/>
            <a:ext cx="355258" cy="355258"/>
            <a:chOff x="-44502875" y="3576975"/>
            <a:chExt cx="300100" cy="300100"/>
          </a:xfrm>
        </p:grpSpPr>
        <p:sp>
          <p:nvSpPr>
            <p:cNvPr id="6720" name="Google Shape;6720;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62"/>
          <p:cNvGrpSpPr/>
          <p:nvPr/>
        </p:nvGrpSpPr>
        <p:grpSpPr>
          <a:xfrm>
            <a:off x="4722022" y="6642568"/>
            <a:ext cx="356196" cy="354670"/>
            <a:chOff x="-13946200" y="3647075"/>
            <a:chExt cx="353650" cy="352100"/>
          </a:xfrm>
        </p:grpSpPr>
        <p:sp>
          <p:nvSpPr>
            <p:cNvPr id="6724" name="Google Shape;6724;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2"/>
          <p:cNvGrpSpPr/>
          <p:nvPr/>
        </p:nvGrpSpPr>
        <p:grpSpPr>
          <a:xfrm>
            <a:off x="2962069" y="6642776"/>
            <a:ext cx="357002" cy="354267"/>
            <a:chOff x="-12163025" y="3214275"/>
            <a:chExt cx="354450" cy="351700"/>
          </a:xfrm>
        </p:grpSpPr>
        <p:sp>
          <p:nvSpPr>
            <p:cNvPr id="6731" name="Google Shape;6731;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2"/>
          <p:cNvGrpSpPr/>
          <p:nvPr/>
        </p:nvGrpSpPr>
        <p:grpSpPr>
          <a:xfrm>
            <a:off x="1183567" y="7083875"/>
            <a:ext cx="355441" cy="356232"/>
            <a:chOff x="-12160675" y="3647875"/>
            <a:chExt cx="352900" cy="353650"/>
          </a:xfrm>
        </p:grpSpPr>
        <p:sp>
          <p:nvSpPr>
            <p:cNvPr id="6735" name="Google Shape;6735;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2"/>
          <p:cNvGrpSpPr/>
          <p:nvPr/>
        </p:nvGrpSpPr>
        <p:grpSpPr>
          <a:xfrm>
            <a:off x="4722802" y="7083881"/>
            <a:ext cx="354635" cy="356232"/>
            <a:chOff x="-12160675" y="4081850"/>
            <a:chExt cx="352100" cy="353650"/>
          </a:xfrm>
        </p:grpSpPr>
        <p:sp>
          <p:nvSpPr>
            <p:cNvPr id="6743" name="Google Shape;6743;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9" name="Google Shape;6749;p62"/>
          <p:cNvGrpSpPr/>
          <p:nvPr/>
        </p:nvGrpSpPr>
        <p:grpSpPr>
          <a:xfrm>
            <a:off x="1183580" y="7542012"/>
            <a:ext cx="355416" cy="355652"/>
            <a:chOff x="-10391650" y="3180600"/>
            <a:chExt cx="352875" cy="353075"/>
          </a:xfrm>
        </p:grpSpPr>
        <p:sp>
          <p:nvSpPr>
            <p:cNvPr id="6750" name="Google Shape;6750;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2"/>
          <p:cNvGrpSpPr/>
          <p:nvPr/>
        </p:nvGrpSpPr>
        <p:grpSpPr>
          <a:xfrm>
            <a:off x="4722802" y="7527936"/>
            <a:ext cx="354635" cy="353890"/>
            <a:chOff x="-10390875" y="3616350"/>
            <a:chExt cx="352100" cy="351325"/>
          </a:xfrm>
        </p:grpSpPr>
        <p:sp>
          <p:nvSpPr>
            <p:cNvPr id="6757" name="Google Shape;6757;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2"/>
          <p:cNvGrpSpPr/>
          <p:nvPr/>
        </p:nvGrpSpPr>
        <p:grpSpPr>
          <a:xfrm>
            <a:off x="3856485" y="7543475"/>
            <a:ext cx="312585" cy="354670"/>
            <a:chOff x="-10370400" y="4049550"/>
            <a:chExt cx="310350" cy="352100"/>
          </a:xfrm>
        </p:grpSpPr>
        <p:sp>
          <p:nvSpPr>
            <p:cNvPr id="6761" name="Google Shape;6761;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2"/>
          <p:cNvGrpSpPr/>
          <p:nvPr/>
        </p:nvGrpSpPr>
        <p:grpSpPr>
          <a:xfrm>
            <a:off x="2950952" y="7542416"/>
            <a:ext cx="379236" cy="354847"/>
            <a:chOff x="-8674650" y="3210975"/>
            <a:chExt cx="376525" cy="352275"/>
          </a:xfrm>
        </p:grpSpPr>
        <p:sp>
          <p:nvSpPr>
            <p:cNvPr id="6767" name="Google Shape;6767;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2"/>
          <p:cNvGrpSpPr/>
          <p:nvPr/>
        </p:nvGrpSpPr>
        <p:grpSpPr>
          <a:xfrm>
            <a:off x="5173678" y="6642568"/>
            <a:ext cx="356221" cy="354670"/>
            <a:chOff x="-13512225" y="3647075"/>
            <a:chExt cx="353675" cy="352100"/>
          </a:xfrm>
        </p:grpSpPr>
        <p:sp>
          <p:nvSpPr>
            <p:cNvPr id="6774" name="Google Shape;6774;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2"/>
          <p:cNvGrpSpPr/>
          <p:nvPr/>
        </p:nvGrpSpPr>
        <p:grpSpPr>
          <a:xfrm>
            <a:off x="3388276" y="7084271"/>
            <a:ext cx="356221" cy="355451"/>
            <a:chOff x="-13512225" y="4080275"/>
            <a:chExt cx="353675" cy="352875"/>
          </a:xfrm>
        </p:grpSpPr>
        <p:sp>
          <p:nvSpPr>
            <p:cNvPr id="6785" name="Google Shape;6785;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2"/>
          <p:cNvGrpSpPr/>
          <p:nvPr/>
        </p:nvGrpSpPr>
        <p:grpSpPr>
          <a:xfrm>
            <a:off x="3388289" y="6674720"/>
            <a:ext cx="356196" cy="290379"/>
            <a:chOff x="-11728250" y="3245400"/>
            <a:chExt cx="353650" cy="288275"/>
          </a:xfrm>
        </p:grpSpPr>
        <p:sp>
          <p:nvSpPr>
            <p:cNvPr id="6797" name="Google Shape;6797;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2"/>
          <p:cNvGrpSpPr/>
          <p:nvPr/>
        </p:nvGrpSpPr>
        <p:grpSpPr>
          <a:xfrm>
            <a:off x="5195886" y="7084272"/>
            <a:ext cx="311804" cy="355451"/>
            <a:chOff x="-11703850" y="4081850"/>
            <a:chExt cx="309575" cy="352875"/>
          </a:xfrm>
        </p:grpSpPr>
        <p:sp>
          <p:nvSpPr>
            <p:cNvPr id="6803" name="Google Shape;6803;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2"/>
          <p:cNvGrpSpPr/>
          <p:nvPr/>
        </p:nvGrpSpPr>
        <p:grpSpPr>
          <a:xfrm>
            <a:off x="1627127" y="7542113"/>
            <a:ext cx="357002" cy="355451"/>
            <a:chOff x="-9958475" y="3180025"/>
            <a:chExt cx="354450" cy="352875"/>
          </a:xfrm>
        </p:grpSpPr>
        <p:sp>
          <p:nvSpPr>
            <p:cNvPr id="6812" name="Google Shape;6812;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2"/>
          <p:cNvGrpSpPr/>
          <p:nvPr/>
        </p:nvGrpSpPr>
        <p:grpSpPr>
          <a:xfrm>
            <a:off x="5182805" y="7527218"/>
            <a:ext cx="337966" cy="355325"/>
            <a:chOff x="-9949025" y="3615575"/>
            <a:chExt cx="335550" cy="352750"/>
          </a:xfrm>
        </p:grpSpPr>
        <p:sp>
          <p:nvSpPr>
            <p:cNvPr id="6816" name="Google Shape;6816;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2"/>
          <p:cNvGrpSpPr/>
          <p:nvPr/>
        </p:nvGrpSpPr>
        <p:grpSpPr>
          <a:xfrm>
            <a:off x="4273582" y="7541599"/>
            <a:ext cx="360175" cy="358423"/>
            <a:chOff x="-9961625" y="4048175"/>
            <a:chExt cx="357600" cy="355825"/>
          </a:xfrm>
        </p:grpSpPr>
        <p:sp>
          <p:nvSpPr>
            <p:cNvPr id="6820" name="Google Shape;6820;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2"/>
          <p:cNvGrpSpPr/>
          <p:nvPr/>
        </p:nvGrpSpPr>
        <p:grpSpPr>
          <a:xfrm>
            <a:off x="2958090" y="8003086"/>
            <a:ext cx="364959" cy="357289"/>
            <a:chOff x="-8680950" y="3624225"/>
            <a:chExt cx="362350" cy="354700"/>
          </a:xfrm>
        </p:grpSpPr>
        <p:sp>
          <p:nvSpPr>
            <p:cNvPr id="6827" name="Google Shape;6827;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62"/>
          <p:cNvGrpSpPr/>
          <p:nvPr/>
        </p:nvGrpSpPr>
        <p:grpSpPr>
          <a:xfrm>
            <a:off x="2096147" y="6642172"/>
            <a:ext cx="313365" cy="355476"/>
            <a:chOff x="-13056975" y="3212300"/>
            <a:chExt cx="311125" cy="352900"/>
          </a:xfrm>
        </p:grpSpPr>
        <p:sp>
          <p:nvSpPr>
            <p:cNvPr id="6834" name="Google Shape;6834;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2"/>
          <p:cNvGrpSpPr/>
          <p:nvPr/>
        </p:nvGrpSpPr>
        <p:grpSpPr>
          <a:xfrm>
            <a:off x="5611101" y="6642241"/>
            <a:ext cx="358588" cy="355325"/>
            <a:chOff x="-13077450" y="3647075"/>
            <a:chExt cx="356025" cy="352750"/>
          </a:xfrm>
        </p:grpSpPr>
        <p:sp>
          <p:nvSpPr>
            <p:cNvPr id="6839" name="Google Shape;6839;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2"/>
          <p:cNvGrpSpPr/>
          <p:nvPr/>
        </p:nvGrpSpPr>
        <p:grpSpPr>
          <a:xfrm>
            <a:off x="3834276" y="7083478"/>
            <a:ext cx="357002" cy="357037"/>
            <a:chOff x="-13079025" y="4079475"/>
            <a:chExt cx="354450" cy="354450"/>
          </a:xfrm>
        </p:grpSpPr>
        <p:sp>
          <p:nvSpPr>
            <p:cNvPr id="6843" name="Google Shape;6843;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2"/>
          <p:cNvGrpSpPr/>
          <p:nvPr/>
        </p:nvGrpSpPr>
        <p:grpSpPr>
          <a:xfrm>
            <a:off x="3834667" y="6642575"/>
            <a:ext cx="356221" cy="354670"/>
            <a:chOff x="-11292700" y="3213875"/>
            <a:chExt cx="353675" cy="352100"/>
          </a:xfrm>
        </p:grpSpPr>
        <p:sp>
          <p:nvSpPr>
            <p:cNvPr id="6848" name="Google Shape;6848;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5" name="Google Shape;6855;p62"/>
          <p:cNvGrpSpPr/>
          <p:nvPr/>
        </p:nvGrpSpPr>
        <p:grpSpPr>
          <a:xfrm>
            <a:off x="2068777" y="7083875"/>
            <a:ext cx="368106" cy="356232"/>
            <a:chOff x="-11299000" y="3647875"/>
            <a:chExt cx="365475" cy="353650"/>
          </a:xfrm>
        </p:grpSpPr>
        <p:sp>
          <p:nvSpPr>
            <p:cNvPr id="6856" name="Google Shape;6856;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2"/>
          <p:cNvGrpSpPr/>
          <p:nvPr/>
        </p:nvGrpSpPr>
        <p:grpSpPr>
          <a:xfrm>
            <a:off x="5611491" y="7095377"/>
            <a:ext cx="357808" cy="333240"/>
            <a:chOff x="-11295075" y="4092875"/>
            <a:chExt cx="355250" cy="330825"/>
          </a:xfrm>
        </p:grpSpPr>
        <p:sp>
          <p:nvSpPr>
            <p:cNvPr id="6863" name="Google Shape;6863;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2"/>
          <p:cNvGrpSpPr/>
          <p:nvPr/>
        </p:nvGrpSpPr>
        <p:grpSpPr>
          <a:xfrm>
            <a:off x="2096538" y="7542113"/>
            <a:ext cx="312585" cy="355451"/>
            <a:chOff x="-9500075" y="3180800"/>
            <a:chExt cx="310350" cy="352875"/>
          </a:xfrm>
        </p:grpSpPr>
        <p:sp>
          <p:nvSpPr>
            <p:cNvPr id="6869" name="Google Shape;6869;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62"/>
          <p:cNvGrpSpPr/>
          <p:nvPr/>
        </p:nvGrpSpPr>
        <p:grpSpPr>
          <a:xfrm>
            <a:off x="5612284" y="7526752"/>
            <a:ext cx="356221" cy="356257"/>
            <a:chOff x="-9523700" y="3614000"/>
            <a:chExt cx="353675" cy="353675"/>
          </a:xfrm>
        </p:grpSpPr>
        <p:sp>
          <p:nvSpPr>
            <p:cNvPr id="6879" name="Google Shape;6879;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62"/>
          <p:cNvGrpSpPr/>
          <p:nvPr/>
        </p:nvGrpSpPr>
        <p:grpSpPr>
          <a:xfrm>
            <a:off x="3834667" y="8026244"/>
            <a:ext cx="356221" cy="354670"/>
            <a:chOff x="-9523700" y="4049550"/>
            <a:chExt cx="353675" cy="352100"/>
          </a:xfrm>
        </p:grpSpPr>
        <p:sp>
          <p:nvSpPr>
            <p:cNvPr id="6889" name="Google Shape;6889;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62"/>
          <p:cNvGrpSpPr/>
          <p:nvPr/>
        </p:nvGrpSpPr>
        <p:grpSpPr>
          <a:xfrm>
            <a:off x="3387886" y="8026217"/>
            <a:ext cx="357002" cy="311029"/>
            <a:chOff x="-8209150" y="3659675"/>
            <a:chExt cx="354450" cy="308775"/>
          </a:xfrm>
        </p:grpSpPr>
        <p:sp>
          <p:nvSpPr>
            <p:cNvPr id="6897" name="Google Shape;6897;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62"/>
          <p:cNvGrpSpPr/>
          <p:nvPr/>
        </p:nvGrpSpPr>
        <p:grpSpPr>
          <a:xfrm>
            <a:off x="4277535" y="7085468"/>
            <a:ext cx="356221" cy="353059"/>
            <a:chOff x="-12643475" y="4081850"/>
            <a:chExt cx="353675" cy="350500"/>
          </a:xfrm>
        </p:grpSpPr>
        <p:sp>
          <p:nvSpPr>
            <p:cNvPr id="6904" name="Google Shape;6904;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8" name="Google Shape;6908;p62"/>
          <p:cNvSpPr/>
          <p:nvPr/>
        </p:nvSpPr>
        <p:spPr>
          <a:xfrm>
            <a:off x="2557323" y="708455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9" name="Google Shape;6909;p62"/>
          <p:cNvGrpSpPr/>
          <p:nvPr/>
        </p:nvGrpSpPr>
        <p:grpSpPr>
          <a:xfrm>
            <a:off x="6050826" y="7095377"/>
            <a:ext cx="356221" cy="333240"/>
            <a:chOff x="-10858725" y="4092875"/>
            <a:chExt cx="353675" cy="330825"/>
          </a:xfrm>
        </p:grpSpPr>
        <p:sp>
          <p:nvSpPr>
            <p:cNvPr id="6910" name="Google Shape;6910;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2"/>
          <p:cNvGrpSpPr/>
          <p:nvPr/>
        </p:nvGrpSpPr>
        <p:grpSpPr>
          <a:xfrm>
            <a:off x="6102797" y="7527155"/>
            <a:ext cx="252278" cy="355451"/>
            <a:chOff x="-9039300" y="3614000"/>
            <a:chExt cx="250475" cy="352875"/>
          </a:xfrm>
        </p:grpSpPr>
        <p:sp>
          <p:nvSpPr>
            <p:cNvPr id="6917" name="Google Shape;6917;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9" name="Google Shape;6919;p62"/>
          <p:cNvGrpSpPr/>
          <p:nvPr/>
        </p:nvGrpSpPr>
        <p:grpSpPr>
          <a:xfrm>
            <a:off x="4279121" y="8026244"/>
            <a:ext cx="354635" cy="354670"/>
            <a:chOff x="-9088150" y="4049550"/>
            <a:chExt cx="352100" cy="352100"/>
          </a:xfrm>
        </p:grpSpPr>
        <p:sp>
          <p:nvSpPr>
            <p:cNvPr id="6920" name="Google Shape;6920;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2"/>
          <p:cNvGrpSpPr/>
          <p:nvPr/>
        </p:nvGrpSpPr>
        <p:grpSpPr>
          <a:xfrm>
            <a:off x="3408508" y="7542503"/>
            <a:ext cx="315757" cy="354670"/>
            <a:chOff x="-8191825" y="3174500"/>
            <a:chExt cx="313500" cy="352100"/>
          </a:xfrm>
        </p:grpSpPr>
        <p:sp>
          <p:nvSpPr>
            <p:cNvPr id="6927" name="Google Shape;6927;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2"/>
          <p:cNvGrpSpPr/>
          <p:nvPr/>
        </p:nvGrpSpPr>
        <p:grpSpPr>
          <a:xfrm>
            <a:off x="1183177" y="6642424"/>
            <a:ext cx="356221" cy="354973"/>
            <a:chOff x="-13947000" y="3212800"/>
            <a:chExt cx="353675" cy="352400"/>
          </a:xfrm>
        </p:grpSpPr>
        <p:sp>
          <p:nvSpPr>
            <p:cNvPr id="6931" name="Google Shape;6931;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62"/>
          <p:cNvSpPr/>
          <p:nvPr/>
        </p:nvSpPr>
        <p:spPr>
          <a:xfrm>
            <a:off x="3004900" y="7084870"/>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4" name="Google Shape;6934;p62"/>
          <p:cNvGrpSpPr/>
          <p:nvPr/>
        </p:nvGrpSpPr>
        <p:grpSpPr>
          <a:xfrm>
            <a:off x="1627517" y="6641781"/>
            <a:ext cx="356221" cy="356257"/>
            <a:chOff x="-13512225" y="3211525"/>
            <a:chExt cx="353675" cy="353675"/>
          </a:xfrm>
        </p:grpSpPr>
        <p:sp>
          <p:nvSpPr>
            <p:cNvPr id="6935" name="Google Shape;6935;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0" name="Google Shape;6940;p62"/>
          <p:cNvGrpSpPr/>
          <p:nvPr/>
        </p:nvGrpSpPr>
        <p:grpSpPr>
          <a:xfrm>
            <a:off x="2516078" y="6642172"/>
            <a:ext cx="356221" cy="355476"/>
            <a:chOff x="-12643475" y="3212300"/>
            <a:chExt cx="353675" cy="352900"/>
          </a:xfrm>
        </p:grpSpPr>
        <p:sp>
          <p:nvSpPr>
            <p:cNvPr id="6941" name="Google Shape;6941;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2"/>
          <p:cNvGrpSpPr/>
          <p:nvPr/>
        </p:nvGrpSpPr>
        <p:grpSpPr>
          <a:xfrm>
            <a:off x="6050826" y="6653221"/>
            <a:ext cx="356221" cy="333366"/>
            <a:chOff x="-12643475" y="3657325"/>
            <a:chExt cx="353675" cy="330950"/>
          </a:xfrm>
        </p:grpSpPr>
        <p:sp>
          <p:nvSpPr>
            <p:cNvPr id="6951" name="Google Shape;6951;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62"/>
          <p:cNvGrpSpPr/>
          <p:nvPr/>
        </p:nvGrpSpPr>
        <p:grpSpPr>
          <a:xfrm>
            <a:off x="4278341" y="6642575"/>
            <a:ext cx="355416" cy="354670"/>
            <a:chOff x="-10857925" y="3213875"/>
            <a:chExt cx="352875" cy="352100"/>
          </a:xfrm>
        </p:grpSpPr>
        <p:sp>
          <p:nvSpPr>
            <p:cNvPr id="6958" name="Google Shape;6958;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2"/>
          <p:cNvGrpSpPr/>
          <p:nvPr/>
        </p:nvGrpSpPr>
        <p:grpSpPr>
          <a:xfrm>
            <a:off x="2516141" y="7542604"/>
            <a:ext cx="356096" cy="354469"/>
            <a:chOff x="-9089725" y="3180200"/>
            <a:chExt cx="353550" cy="351900"/>
          </a:xfrm>
        </p:grpSpPr>
        <p:sp>
          <p:nvSpPr>
            <p:cNvPr id="6969" name="Google Shape;6969;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62"/>
          <p:cNvGrpSpPr/>
          <p:nvPr/>
        </p:nvGrpSpPr>
        <p:grpSpPr>
          <a:xfrm>
            <a:off x="1637502" y="7103984"/>
            <a:ext cx="332878" cy="331999"/>
            <a:chOff x="7083760" y="1971660"/>
            <a:chExt cx="358588" cy="357642"/>
          </a:xfrm>
        </p:grpSpPr>
        <p:sp>
          <p:nvSpPr>
            <p:cNvPr id="6972" name="Google Shape;6972;p6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87" name="Shape 6987"/>
        <p:cNvGrpSpPr/>
        <p:nvPr/>
      </p:nvGrpSpPr>
      <p:grpSpPr>
        <a:xfrm>
          <a:off x="0" y="0"/>
          <a:ext cx="0" cy="0"/>
          <a:chOff x="0" y="0"/>
          <a:chExt cx="0" cy="0"/>
        </a:xfrm>
      </p:grpSpPr>
      <p:sp>
        <p:nvSpPr>
          <p:cNvPr id="6988" name="Google Shape;6988;p63"/>
          <p:cNvSpPr txBox="1"/>
          <p:nvPr>
            <p:ph idx="4294967295" type="title"/>
          </p:nvPr>
        </p:nvSpPr>
        <p:spPr>
          <a:xfrm>
            <a:off x="1870241" y="1943437"/>
            <a:ext cx="38730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Nature Icons</a:t>
            </a:r>
            <a:endParaRPr>
              <a:solidFill>
                <a:schemeClr val="lt1"/>
              </a:solidFill>
              <a:latin typeface="Arial"/>
              <a:ea typeface="Arial"/>
              <a:cs typeface="Arial"/>
              <a:sym typeface="Arial"/>
            </a:endParaRPr>
          </a:p>
        </p:txBody>
      </p:sp>
      <p:sp>
        <p:nvSpPr>
          <p:cNvPr id="6989" name="Google Shape;6989;p63"/>
          <p:cNvSpPr/>
          <p:nvPr/>
        </p:nvSpPr>
        <p:spPr>
          <a:xfrm>
            <a:off x="1194553" y="2737572"/>
            <a:ext cx="335271" cy="436411"/>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0" name="Google Shape;6990;p63"/>
          <p:cNvGrpSpPr/>
          <p:nvPr/>
        </p:nvGrpSpPr>
        <p:grpSpPr>
          <a:xfrm>
            <a:off x="2182451" y="3277185"/>
            <a:ext cx="442074" cy="438828"/>
            <a:chOff x="-21322300" y="3693325"/>
            <a:chExt cx="306400" cy="304150"/>
          </a:xfrm>
        </p:grpSpPr>
        <p:sp>
          <p:nvSpPr>
            <p:cNvPr id="6991" name="Google Shape;6991;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3"/>
          <p:cNvGrpSpPr/>
          <p:nvPr/>
        </p:nvGrpSpPr>
        <p:grpSpPr>
          <a:xfrm>
            <a:off x="3260516" y="3815324"/>
            <a:ext cx="443228" cy="412533"/>
            <a:chOff x="-21322300" y="4077125"/>
            <a:chExt cx="307200" cy="285925"/>
          </a:xfrm>
        </p:grpSpPr>
        <p:sp>
          <p:nvSpPr>
            <p:cNvPr id="6996" name="Google Shape;6996;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3"/>
          <p:cNvGrpSpPr/>
          <p:nvPr/>
        </p:nvGrpSpPr>
        <p:grpSpPr>
          <a:xfrm>
            <a:off x="3814870" y="2735815"/>
            <a:ext cx="440956" cy="439549"/>
            <a:chOff x="-19394200" y="3333800"/>
            <a:chExt cx="305625" cy="304650"/>
          </a:xfrm>
        </p:grpSpPr>
        <p:sp>
          <p:nvSpPr>
            <p:cNvPr id="7009" name="Google Shape;7009;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3"/>
          <p:cNvGrpSpPr/>
          <p:nvPr/>
        </p:nvGrpSpPr>
        <p:grpSpPr>
          <a:xfrm>
            <a:off x="4890022" y="3277257"/>
            <a:ext cx="443228" cy="438683"/>
            <a:chOff x="-19396575" y="3708500"/>
            <a:chExt cx="307200" cy="304050"/>
          </a:xfrm>
        </p:grpSpPr>
        <p:sp>
          <p:nvSpPr>
            <p:cNvPr id="7019" name="Google Shape;7019;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63"/>
          <p:cNvGrpSpPr/>
          <p:nvPr/>
        </p:nvGrpSpPr>
        <p:grpSpPr>
          <a:xfrm>
            <a:off x="5962456" y="3801869"/>
            <a:ext cx="454590" cy="439441"/>
            <a:chOff x="-19394200" y="4084200"/>
            <a:chExt cx="315075" cy="304575"/>
          </a:xfrm>
        </p:grpSpPr>
        <p:sp>
          <p:nvSpPr>
            <p:cNvPr id="7023" name="Google Shape;7023;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63"/>
          <p:cNvGrpSpPr/>
          <p:nvPr/>
        </p:nvGrpSpPr>
        <p:grpSpPr>
          <a:xfrm>
            <a:off x="1165454" y="4867719"/>
            <a:ext cx="390963" cy="439802"/>
            <a:chOff x="-17526750" y="3309200"/>
            <a:chExt cx="270975" cy="304825"/>
          </a:xfrm>
        </p:grpSpPr>
        <p:sp>
          <p:nvSpPr>
            <p:cNvPr id="7030" name="Google Shape;7030;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3"/>
          <p:cNvGrpSpPr/>
          <p:nvPr/>
        </p:nvGrpSpPr>
        <p:grpSpPr>
          <a:xfrm>
            <a:off x="1142962" y="3763841"/>
            <a:ext cx="437529" cy="437529"/>
            <a:chOff x="-17542500" y="3684100"/>
            <a:chExt cx="303250" cy="303250"/>
          </a:xfrm>
        </p:grpSpPr>
        <p:sp>
          <p:nvSpPr>
            <p:cNvPr id="7036" name="Google Shape;7036;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3"/>
          <p:cNvGrpSpPr/>
          <p:nvPr/>
        </p:nvGrpSpPr>
        <p:grpSpPr>
          <a:xfrm>
            <a:off x="2184246" y="4350505"/>
            <a:ext cx="438683" cy="411414"/>
            <a:chOff x="-17542500" y="4068450"/>
            <a:chExt cx="304050" cy="285150"/>
          </a:xfrm>
        </p:grpSpPr>
        <p:sp>
          <p:nvSpPr>
            <p:cNvPr id="7044" name="Google Shape;7044;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63"/>
          <p:cNvGrpSpPr/>
          <p:nvPr/>
        </p:nvGrpSpPr>
        <p:grpSpPr>
          <a:xfrm>
            <a:off x="5487729" y="4327831"/>
            <a:ext cx="335271" cy="438683"/>
            <a:chOff x="-15652200" y="3335975"/>
            <a:chExt cx="232375" cy="304050"/>
          </a:xfrm>
        </p:grpSpPr>
        <p:sp>
          <p:nvSpPr>
            <p:cNvPr id="7051" name="Google Shape;7051;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3"/>
          <p:cNvGrpSpPr/>
          <p:nvPr/>
        </p:nvGrpSpPr>
        <p:grpSpPr>
          <a:xfrm>
            <a:off x="1661373" y="2736249"/>
            <a:ext cx="439802" cy="438683"/>
            <a:chOff x="-20946600" y="3317850"/>
            <a:chExt cx="304825" cy="304050"/>
          </a:xfrm>
        </p:grpSpPr>
        <p:sp>
          <p:nvSpPr>
            <p:cNvPr id="7061" name="Google Shape;7061;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3"/>
          <p:cNvGrpSpPr/>
          <p:nvPr/>
        </p:nvGrpSpPr>
        <p:grpSpPr>
          <a:xfrm>
            <a:off x="2739841" y="3277402"/>
            <a:ext cx="438683" cy="438395"/>
            <a:chOff x="-20945825" y="3692175"/>
            <a:chExt cx="304050" cy="303850"/>
          </a:xfrm>
        </p:grpSpPr>
        <p:sp>
          <p:nvSpPr>
            <p:cNvPr id="7065" name="Google Shape;7065;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3"/>
          <p:cNvGrpSpPr/>
          <p:nvPr/>
        </p:nvGrpSpPr>
        <p:grpSpPr>
          <a:xfrm>
            <a:off x="3840962" y="3802826"/>
            <a:ext cx="388690" cy="437529"/>
            <a:chOff x="-20930075" y="4066100"/>
            <a:chExt cx="269400" cy="303250"/>
          </a:xfrm>
        </p:grpSpPr>
        <p:sp>
          <p:nvSpPr>
            <p:cNvPr id="7070" name="Google Shape;7070;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3"/>
          <p:cNvGrpSpPr/>
          <p:nvPr/>
        </p:nvGrpSpPr>
        <p:grpSpPr>
          <a:xfrm>
            <a:off x="4388384" y="2736518"/>
            <a:ext cx="363694" cy="438142"/>
            <a:chOff x="-18994100" y="3334775"/>
            <a:chExt cx="252075" cy="303675"/>
          </a:xfrm>
        </p:grpSpPr>
        <p:sp>
          <p:nvSpPr>
            <p:cNvPr id="7073" name="Google Shape;7073;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3"/>
          <p:cNvGrpSpPr/>
          <p:nvPr/>
        </p:nvGrpSpPr>
        <p:grpSpPr>
          <a:xfrm>
            <a:off x="5487641" y="3278393"/>
            <a:ext cx="335271" cy="436411"/>
            <a:chOff x="-18983850" y="3710075"/>
            <a:chExt cx="232375" cy="302475"/>
          </a:xfrm>
        </p:grpSpPr>
        <p:sp>
          <p:nvSpPr>
            <p:cNvPr id="7078" name="Google Shape;7078;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63"/>
          <p:cNvGrpSpPr/>
          <p:nvPr/>
        </p:nvGrpSpPr>
        <p:grpSpPr>
          <a:xfrm>
            <a:off x="4358842" y="4868852"/>
            <a:ext cx="439802" cy="437565"/>
            <a:chOff x="-19020075" y="4084200"/>
            <a:chExt cx="304825" cy="303275"/>
          </a:xfrm>
        </p:grpSpPr>
        <p:sp>
          <p:nvSpPr>
            <p:cNvPr id="7083" name="Google Shape;7083;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63"/>
          <p:cNvGrpSpPr/>
          <p:nvPr/>
        </p:nvGrpSpPr>
        <p:grpSpPr>
          <a:xfrm>
            <a:off x="2206295" y="4867719"/>
            <a:ext cx="387536" cy="439802"/>
            <a:chOff x="-17149475" y="3309200"/>
            <a:chExt cx="268600" cy="304825"/>
          </a:xfrm>
        </p:grpSpPr>
        <p:sp>
          <p:nvSpPr>
            <p:cNvPr id="7093" name="Google Shape;7093;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3"/>
          <p:cNvGrpSpPr/>
          <p:nvPr/>
        </p:nvGrpSpPr>
        <p:grpSpPr>
          <a:xfrm>
            <a:off x="1662032" y="3777458"/>
            <a:ext cx="438683" cy="410296"/>
            <a:chOff x="-17168375" y="3692750"/>
            <a:chExt cx="304050" cy="284375"/>
          </a:xfrm>
        </p:grpSpPr>
        <p:sp>
          <p:nvSpPr>
            <p:cNvPr id="7096" name="Google Shape;7096;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3"/>
          <p:cNvGrpSpPr/>
          <p:nvPr/>
        </p:nvGrpSpPr>
        <p:grpSpPr>
          <a:xfrm>
            <a:off x="2736532" y="4336871"/>
            <a:ext cx="445501" cy="438683"/>
            <a:chOff x="-17170750" y="4058800"/>
            <a:chExt cx="308775" cy="304050"/>
          </a:xfrm>
        </p:grpSpPr>
        <p:sp>
          <p:nvSpPr>
            <p:cNvPr id="7104" name="Google Shape;7104;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3"/>
          <p:cNvGrpSpPr/>
          <p:nvPr/>
        </p:nvGrpSpPr>
        <p:grpSpPr>
          <a:xfrm>
            <a:off x="5437417" y="4869422"/>
            <a:ext cx="439802" cy="436411"/>
            <a:chOff x="-15688425" y="3707725"/>
            <a:chExt cx="304825" cy="302475"/>
          </a:xfrm>
        </p:grpSpPr>
        <p:sp>
          <p:nvSpPr>
            <p:cNvPr id="7122" name="Google Shape;7122;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3"/>
          <p:cNvGrpSpPr/>
          <p:nvPr/>
        </p:nvGrpSpPr>
        <p:grpSpPr>
          <a:xfrm>
            <a:off x="2183030" y="2737096"/>
            <a:ext cx="440956" cy="436988"/>
            <a:chOff x="-20572500" y="3319025"/>
            <a:chExt cx="305625" cy="302875"/>
          </a:xfrm>
        </p:grpSpPr>
        <p:sp>
          <p:nvSpPr>
            <p:cNvPr id="7129" name="Google Shape;7129;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63"/>
          <p:cNvGrpSpPr/>
          <p:nvPr/>
        </p:nvGrpSpPr>
        <p:grpSpPr>
          <a:xfrm>
            <a:off x="3262808" y="3337621"/>
            <a:ext cx="438683" cy="317957"/>
            <a:chOff x="-20571700" y="3722875"/>
            <a:chExt cx="304050" cy="220375"/>
          </a:xfrm>
        </p:grpSpPr>
        <p:sp>
          <p:nvSpPr>
            <p:cNvPr id="7132" name="Google Shape;7132;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3"/>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63"/>
          <p:cNvGrpSpPr/>
          <p:nvPr/>
        </p:nvGrpSpPr>
        <p:grpSpPr>
          <a:xfrm>
            <a:off x="4350289" y="3801689"/>
            <a:ext cx="439802" cy="439802"/>
            <a:chOff x="-20571700" y="4066875"/>
            <a:chExt cx="304825" cy="304825"/>
          </a:xfrm>
        </p:grpSpPr>
        <p:sp>
          <p:nvSpPr>
            <p:cNvPr id="7140" name="Google Shape;7140;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63"/>
          <p:cNvGrpSpPr/>
          <p:nvPr/>
        </p:nvGrpSpPr>
        <p:grpSpPr>
          <a:xfrm>
            <a:off x="4890042" y="2734967"/>
            <a:ext cx="443228" cy="441244"/>
            <a:chOff x="-18645175" y="3334200"/>
            <a:chExt cx="307200" cy="305825"/>
          </a:xfrm>
        </p:grpSpPr>
        <p:sp>
          <p:nvSpPr>
            <p:cNvPr id="7147" name="Google Shape;7147;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63"/>
          <p:cNvGrpSpPr/>
          <p:nvPr/>
        </p:nvGrpSpPr>
        <p:grpSpPr>
          <a:xfrm>
            <a:off x="5968734" y="3276680"/>
            <a:ext cx="442074" cy="439838"/>
            <a:chOff x="-18645175" y="3708500"/>
            <a:chExt cx="306400" cy="304850"/>
          </a:xfrm>
        </p:grpSpPr>
        <p:sp>
          <p:nvSpPr>
            <p:cNvPr id="7153" name="Google Shape;7153;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63"/>
          <p:cNvGrpSpPr/>
          <p:nvPr/>
        </p:nvGrpSpPr>
        <p:grpSpPr>
          <a:xfrm>
            <a:off x="3273551" y="4867102"/>
            <a:ext cx="446619" cy="441064"/>
            <a:chOff x="-18647525" y="4082625"/>
            <a:chExt cx="309550" cy="305700"/>
          </a:xfrm>
        </p:grpSpPr>
        <p:sp>
          <p:nvSpPr>
            <p:cNvPr id="7161" name="Google Shape;7161;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3"/>
          <p:cNvGrpSpPr/>
          <p:nvPr/>
        </p:nvGrpSpPr>
        <p:grpSpPr>
          <a:xfrm>
            <a:off x="1168555" y="3256504"/>
            <a:ext cx="386382" cy="438647"/>
            <a:chOff x="-16775350" y="3309200"/>
            <a:chExt cx="267800" cy="304025"/>
          </a:xfrm>
        </p:grpSpPr>
        <p:sp>
          <p:nvSpPr>
            <p:cNvPr id="7166" name="Google Shape;7166;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63"/>
          <p:cNvGrpSpPr/>
          <p:nvPr/>
        </p:nvGrpSpPr>
        <p:grpSpPr>
          <a:xfrm>
            <a:off x="2210417" y="3761551"/>
            <a:ext cx="386382" cy="442110"/>
            <a:chOff x="-16775350" y="3683300"/>
            <a:chExt cx="267800" cy="306425"/>
          </a:xfrm>
        </p:grpSpPr>
        <p:sp>
          <p:nvSpPr>
            <p:cNvPr id="7170" name="Google Shape;7170;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3"/>
          <p:cNvGrpSpPr/>
          <p:nvPr/>
        </p:nvGrpSpPr>
        <p:grpSpPr>
          <a:xfrm>
            <a:off x="3261772" y="4336889"/>
            <a:ext cx="440956" cy="438647"/>
            <a:chOff x="-16794250" y="4058225"/>
            <a:chExt cx="305625" cy="304025"/>
          </a:xfrm>
        </p:grpSpPr>
        <p:sp>
          <p:nvSpPr>
            <p:cNvPr id="7174" name="Google Shape;7174;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3" name="Google Shape;7183;p63"/>
          <p:cNvSpPr/>
          <p:nvPr/>
        </p:nvSpPr>
        <p:spPr>
          <a:xfrm>
            <a:off x="1660790" y="3255870"/>
            <a:ext cx="442074" cy="439802"/>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4" name="Google Shape;7184;p63"/>
          <p:cNvGrpSpPr/>
          <p:nvPr/>
        </p:nvGrpSpPr>
        <p:grpSpPr>
          <a:xfrm>
            <a:off x="2735893" y="2736249"/>
            <a:ext cx="446619" cy="438683"/>
            <a:chOff x="-20199150" y="3317850"/>
            <a:chExt cx="309550" cy="304050"/>
          </a:xfrm>
        </p:grpSpPr>
        <p:sp>
          <p:nvSpPr>
            <p:cNvPr id="7185" name="Google Shape;7185;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3"/>
          <p:cNvGrpSpPr/>
          <p:nvPr/>
        </p:nvGrpSpPr>
        <p:grpSpPr>
          <a:xfrm>
            <a:off x="3814290" y="3276554"/>
            <a:ext cx="442074" cy="440090"/>
            <a:chOff x="-20199150" y="3693150"/>
            <a:chExt cx="306400" cy="305025"/>
          </a:xfrm>
        </p:grpSpPr>
        <p:sp>
          <p:nvSpPr>
            <p:cNvPr id="7193" name="Google Shape;7193;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3"/>
          <p:cNvGrpSpPr/>
          <p:nvPr/>
        </p:nvGrpSpPr>
        <p:grpSpPr>
          <a:xfrm>
            <a:off x="4891137" y="3801112"/>
            <a:ext cx="440956" cy="440956"/>
            <a:chOff x="-20197575" y="4066875"/>
            <a:chExt cx="305625" cy="305625"/>
          </a:xfrm>
        </p:grpSpPr>
        <p:sp>
          <p:nvSpPr>
            <p:cNvPr id="7200" name="Google Shape;7200;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63"/>
          <p:cNvGrpSpPr/>
          <p:nvPr/>
        </p:nvGrpSpPr>
        <p:grpSpPr>
          <a:xfrm>
            <a:off x="5435955" y="2734246"/>
            <a:ext cx="438683" cy="442687"/>
            <a:chOff x="-18271050" y="3333200"/>
            <a:chExt cx="304050" cy="306825"/>
          </a:xfrm>
        </p:grpSpPr>
        <p:sp>
          <p:nvSpPr>
            <p:cNvPr id="7209" name="Google Shape;7209;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3"/>
          <p:cNvGrpSpPr/>
          <p:nvPr/>
        </p:nvGrpSpPr>
        <p:grpSpPr>
          <a:xfrm>
            <a:off x="1662556" y="4868863"/>
            <a:ext cx="437565" cy="437529"/>
            <a:chOff x="-18270275" y="3710875"/>
            <a:chExt cx="303275" cy="303250"/>
          </a:xfrm>
        </p:grpSpPr>
        <p:sp>
          <p:nvSpPr>
            <p:cNvPr id="7215" name="Google Shape;7215;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3"/>
          <p:cNvGrpSpPr/>
          <p:nvPr/>
        </p:nvGrpSpPr>
        <p:grpSpPr>
          <a:xfrm>
            <a:off x="1195208" y="4337428"/>
            <a:ext cx="332998" cy="437565"/>
            <a:chOff x="-18234025" y="4084200"/>
            <a:chExt cx="230800" cy="303275"/>
          </a:xfrm>
        </p:grpSpPr>
        <p:sp>
          <p:nvSpPr>
            <p:cNvPr id="7222" name="Google Shape;7222;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63"/>
          <p:cNvGrpSpPr/>
          <p:nvPr/>
        </p:nvGrpSpPr>
        <p:grpSpPr>
          <a:xfrm>
            <a:off x="4350958" y="4327273"/>
            <a:ext cx="438683" cy="439802"/>
            <a:chOff x="-16419350" y="3308400"/>
            <a:chExt cx="304050" cy="304825"/>
          </a:xfrm>
        </p:grpSpPr>
        <p:sp>
          <p:nvSpPr>
            <p:cNvPr id="7226" name="Google Shape;7226;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63"/>
          <p:cNvGrpSpPr/>
          <p:nvPr/>
        </p:nvGrpSpPr>
        <p:grpSpPr>
          <a:xfrm>
            <a:off x="4924862" y="4866554"/>
            <a:ext cx="386382" cy="442146"/>
            <a:chOff x="-16401225" y="3683275"/>
            <a:chExt cx="267800" cy="306450"/>
          </a:xfrm>
        </p:grpSpPr>
        <p:sp>
          <p:nvSpPr>
            <p:cNvPr id="7234" name="Google Shape;7234;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3"/>
          <p:cNvGrpSpPr/>
          <p:nvPr/>
        </p:nvGrpSpPr>
        <p:grpSpPr>
          <a:xfrm>
            <a:off x="3815525" y="4337076"/>
            <a:ext cx="439802" cy="437565"/>
            <a:chOff x="-16419350" y="4058200"/>
            <a:chExt cx="304825" cy="303275"/>
          </a:xfrm>
        </p:grpSpPr>
        <p:sp>
          <p:nvSpPr>
            <p:cNvPr id="7242" name="Google Shape;7242;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63"/>
          <p:cNvGrpSpPr/>
          <p:nvPr/>
        </p:nvGrpSpPr>
        <p:grpSpPr>
          <a:xfrm>
            <a:off x="5969941" y="4328679"/>
            <a:ext cx="439838" cy="436988"/>
            <a:chOff x="-15296200" y="3326900"/>
            <a:chExt cx="304850" cy="302875"/>
          </a:xfrm>
        </p:grpSpPr>
        <p:sp>
          <p:nvSpPr>
            <p:cNvPr id="7250" name="Google Shape;7250;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3"/>
          <p:cNvGrpSpPr/>
          <p:nvPr/>
        </p:nvGrpSpPr>
        <p:grpSpPr>
          <a:xfrm>
            <a:off x="3244649" y="2753147"/>
            <a:ext cx="475042" cy="404886"/>
            <a:chOff x="-19835275" y="3330250"/>
            <a:chExt cx="329250" cy="280625"/>
          </a:xfrm>
        </p:grpSpPr>
        <p:sp>
          <p:nvSpPr>
            <p:cNvPr id="7256" name="Google Shape;7256;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63"/>
          <p:cNvGrpSpPr/>
          <p:nvPr/>
        </p:nvGrpSpPr>
        <p:grpSpPr>
          <a:xfrm>
            <a:off x="4350291" y="3277149"/>
            <a:ext cx="439838" cy="438900"/>
            <a:chOff x="-19822675" y="3692750"/>
            <a:chExt cx="304850" cy="304200"/>
          </a:xfrm>
        </p:grpSpPr>
        <p:sp>
          <p:nvSpPr>
            <p:cNvPr id="7260" name="Google Shape;7260;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63"/>
          <p:cNvGrpSpPr/>
          <p:nvPr/>
        </p:nvGrpSpPr>
        <p:grpSpPr>
          <a:xfrm>
            <a:off x="5435914" y="3801689"/>
            <a:ext cx="438683" cy="439802"/>
            <a:chOff x="-19822675" y="4066875"/>
            <a:chExt cx="304050" cy="304825"/>
          </a:xfrm>
        </p:grpSpPr>
        <p:sp>
          <p:nvSpPr>
            <p:cNvPr id="7266" name="Google Shape;7266;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63"/>
          <p:cNvGrpSpPr/>
          <p:nvPr/>
        </p:nvGrpSpPr>
        <p:grpSpPr>
          <a:xfrm>
            <a:off x="5994869" y="2736248"/>
            <a:ext cx="389845" cy="438683"/>
            <a:chOff x="-17878825" y="3334400"/>
            <a:chExt cx="270200" cy="304050"/>
          </a:xfrm>
        </p:grpSpPr>
        <p:sp>
          <p:nvSpPr>
            <p:cNvPr id="7273" name="Google Shape;7273;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3"/>
          <p:cNvGrpSpPr/>
          <p:nvPr/>
        </p:nvGrpSpPr>
        <p:grpSpPr>
          <a:xfrm>
            <a:off x="2737321" y="4867150"/>
            <a:ext cx="440956" cy="440956"/>
            <a:chOff x="-17896150" y="3709300"/>
            <a:chExt cx="305625" cy="305625"/>
          </a:xfrm>
        </p:grpSpPr>
        <p:sp>
          <p:nvSpPr>
            <p:cNvPr id="7281" name="Google Shape;7281;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63"/>
          <p:cNvGrpSpPr/>
          <p:nvPr/>
        </p:nvGrpSpPr>
        <p:grpSpPr>
          <a:xfrm>
            <a:off x="1688145" y="4335733"/>
            <a:ext cx="386418" cy="440956"/>
            <a:chOff x="-17878025" y="4082625"/>
            <a:chExt cx="267825" cy="305625"/>
          </a:xfrm>
        </p:grpSpPr>
        <p:sp>
          <p:nvSpPr>
            <p:cNvPr id="7286" name="Google Shape;7286;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3" name="Google Shape;7293;p63"/>
          <p:cNvGrpSpPr/>
          <p:nvPr/>
        </p:nvGrpSpPr>
        <p:grpSpPr>
          <a:xfrm>
            <a:off x="4891806" y="4340331"/>
            <a:ext cx="439838" cy="413687"/>
            <a:chOff x="-16044450" y="3317850"/>
            <a:chExt cx="304850" cy="286725"/>
          </a:xfrm>
        </p:grpSpPr>
        <p:sp>
          <p:nvSpPr>
            <p:cNvPr id="7294" name="Google Shape;7294;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63"/>
          <p:cNvSpPr/>
          <p:nvPr/>
        </p:nvSpPr>
        <p:spPr>
          <a:xfrm>
            <a:off x="3797266" y="4867639"/>
            <a:ext cx="437565" cy="439838"/>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9" name="Google Shape;7299;p63"/>
          <p:cNvGrpSpPr/>
          <p:nvPr/>
        </p:nvGrpSpPr>
        <p:grpSpPr>
          <a:xfrm>
            <a:off x="2776906" y="3763418"/>
            <a:ext cx="364812" cy="438395"/>
            <a:chOff x="-16018450" y="4058400"/>
            <a:chExt cx="252850" cy="303850"/>
          </a:xfrm>
        </p:grpSpPr>
        <p:sp>
          <p:nvSpPr>
            <p:cNvPr id="7300" name="Google Shape;7300;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4" name="Google Shape;7304;p63"/>
          <p:cNvSpPr/>
          <p:nvPr/>
        </p:nvSpPr>
        <p:spPr>
          <a:xfrm>
            <a:off x="5973282" y="4868794"/>
            <a:ext cx="438647" cy="437529"/>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8" name="Shape 7308"/>
        <p:cNvGrpSpPr/>
        <p:nvPr/>
      </p:nvGrpSpPr>
      <p:grpSpPr>
        <a:xfrm>
          <a:off x="0" y="0"/>
          <a:ext cx="0" cy="0"/>
          <a:chOff x="0" y="0"/>
          <a:chExt cx="0" cy="0"/>
        </a:xfrm>
      </p:grpSpPr>
      <p:grpSp>
        <p:nvGrpSpPr>
          <p:cNvPr id="7309" name="Google Shape;7309;p64"/>
          <p:cNvGrpSpPr/>
          <p:nvPr/>
        </p:nvGrpSpPr>
        <p:grpSpPr>
          <a:xfrm>
            <a:off x="1126474" y="2716527"/>
            <a:ext cx="442337" cy="419623"/>
            <a:chOff x="-6696925" y="3272575"/>
            <a:chExt cx="307200" cy="291425"/>
          </a:xfrm>
        </p:grpSpPr>
        <p:sp>
          <p:nvSpPr>
            <p:cNvPr id="7310" name="Google Shape;7310;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4"/>
          <p:cNvGrpSpPr/>
          <p:nvPr/>
        </p:nvGrpSpPr>
        <p:grpSpPr>
          <a:xfrm>
            <a:off x="3291474" y="3230329"/>
            <a:ext cx="442373" cy="420775"/>
            <a:chOff x="-6690625" y="3631325"/>
            <a:chExt cx="307225" cy="292225"/>
          </a:xfrm>
        </p:grpSpPr>
        <p:sp>
          <p:nvSpPr>
            <p:cNvPr id="7313" name="Google Shape;7313;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4"/>
          <p:cNvGrpSpPr/>
          <p:nvPr/>
        </p:nvGrpSpPr>
        <p:grpSpPr>
          <a:xfrm>
            <a:off x="5483601" y="3811784"/>
            <a:ext cx="421927" cy="419371"/>
            <a:chOff x="-6689825" y="3992050"/>
            <a:chExt cx="293025" cy="291250"/>
          </a:xfrm>
        </p:grpSpPr>
        <p:sp>
          <p:nvSpPr>
            <p:cNvPr id="7319" name="Google Shape;7319;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1" name="Google Shape;7331;p64"/>
          <p:cNvSpPr/>
          <p:nvPr/>
        </p:nvSpPr>
        <p:spPr>
          <a:xfrm>
            <a:off x="3848411" y="2716725"/>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2" name="Google Shape;7332;p64"/>
          <p:cNvGrpSpPr/>
          <p:nvPr/>
        </p:nvGrpSpPr>
        <p:grpSpPr>
          <a:xfrm>
            <a:off x="6029150" y="3230887"/>
            <a:ext cx="423043" cy="419659"/>
            <a:chOff x="-4837325" y="3612425"/>
            <a:chExt cx="293800" cy="291450"/>
          </a:xfrm>
        </p:grpSpPr>
        <p:sp>
          <p:nvSpPr>
            <p:cNvPr id="7333" name="Google Shape;7333;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64"/>
          <p:cNvGrpSpPr/>
          <p:nvPr/>
        </p:nvGrpSpPr>
        <p:grpSpPr>
          <a:xfrm>
            <a:off x="2765677" y="4382764"/>
            <a:ext cx="420775" cy="419659"/>
            <a:chOff x="-4837325" y="3971575"/>
            <a:chExt cx="292225" cy="291450"/>
          </a:xfrm>
        </p:grpSpPr>
        <p:sp>
          <p:nvSpPr>
            <p:cNvPr id="7337" name="Google Shape;7337;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64"/>
          <p:cNvGrpSpPr/>
          <p:nvPr/>
        </p:nvGrpSpPr>
        <p:grpSpPr>
          <a:xfrm>
            <a:off x="1132144" y="3255851"/>
            <a:ext cx="430998" cy="369730"/>
            <a:chOff x="-3037625" y="3254850"/>
            <a:chExt cx="299325" cy="256775"/>
          </a:xfrm>
        </p:grpSpPr>
        <p:sp>
          <p:nvSpPr>
            <p:cNvPr id="7344" name="Google Shape;7344;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4"/>
          <p:cNvGrpSpPr/>
          <p:nvPr/>
        </p:nvGrpSpPr>
        <p:grpSpPr>
          <a:xfrm>
            <a:off x="3301122" y="3811065"/>
            <a:ext cx="423079" cy="420811"/>
            <a:chOff x="-3031325" y="3597450"/>
            <a:chExt cx="293825" cy="292250"/>
          </a:xfrm>
        </p:grpSpPr>
        <p:sp>
          <p:nvSpPr>
            <p:cNvPr id="7349" name="Google Shape;7349;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64"/>
          <p:cNvGrpSpPr/>
          <p:nvPr/>
        </p:nvGrpSpPr>
        <p:grpSpPr>
          <a:xfrm>
            <a:off x="5483601" y="4407151"/>
            <a:ext cx="421927" cy="370882"/>
            <a:chOff x="-3030525" y="3973150"/>
            <a:chExt cx="293025" cy="257575"/>
          </a:xfrm>
        </p:grpSpPr>
        <p:sp>
          <p:nvSpPr>
            <p:cNvPr id="7354" name="Google Shape;7354;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4"/>
          <p:cNvGrpSpPr/>
          <p:nvPr/>
        </p:nvGrpSpPr>
        <p:grpSpPr>
          <a:xfrm>
            <a:off x="2765101" y="5016239"/>
            <a:ext cx="421927" cy="297195"/>
            <a:chOff x="-1199300" y="3279250"/>
            <a:chExt cx="293025" cy="206400"/>
          </a:xfrm>
        </p:grpSpPr>
        <p:sp>
          <p:nvSpPr>
            <p:cNvPr id="7357" name="Google Shape;7357;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64"/>
          <p:cNvGrpSpPr/>
          <p:nvPr/>
        </p:nvGrpSpPr>
        <p:grpSpPr>
          <a:xfrm>
            <a:off x="1669985" y="2716059"/>
            <a:ext cx="444605" cy="420559"/>
            <a:chOff x="-6338550" y="3272950"/>
            <a:chExt cx="308775" cy="292075"/>
          </a:xfrm>
        </p:grpSpPr>
        <p:sp>
          <p:nvSpPr>
            <p:cNvPr id="7362" name="Google Shape;7362;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4"/>
          <p:cNvGrpSpPr/>
          <p:nvPr/>
        </p:nvGrpSpPr>
        <p:grpSpPr>
          <a:xfrm>
            <a:off x="3854764" y="3230887"/>
            <a:ext cx="421927" cy="419659"/>
            <a:chOff x="-6329100" y="3632100"/>
            <a:chExt cx="293025" cy="291450"/>
          </a:xfrm>
        </p:grpSpPr>
        <p:sp>
          <p:nvSpPr>
            <p:cNvPr id="7366" name="Google Shape;7366;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4"/>
          <p:cNvGrpSpPr/>
          <p:nvPr/>
        </p:nvGrpSpPr>
        <p:grpSpPr>
          <a:xfrm>
            <a:off x="6030860" y="3811640"/>
            <a:ext cx="419623" cy="419659"/>
            <a:chOff x="-6329875" y="3992050"/>
            <a:chExt cx="291425" cy="291450"/>
          </a:xfrm>
        </p:grpSpPr>
        <p:sp>
          <p:nvSpPr>
            <p:cNvPr id="7370" name="Google Shape;7370;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4"/>
          <p:cNvGrpSpPr/>
          <p:nvPr/>
        </p:nvGrpSpPr>
        <p:grpSpPr>
          <a:xfrm>
            <a:off x="4407572" y="2714817"/>
            <a:ext cx="423079" cy="423043"/>
            <a:chOff x="-4478975" y="3251700"/>
            <a:chExt cx="293825" cy="293800"/>
          </a:xfrm>
        </p:grpSpPr>
        <p:sp>
          <p:nvSpPr>
            <p:cNvPr id="7375" name="Google Shape;7375;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4"/>
          <p:cNvGrpSpPr/>
          <p:nvPr/>
        </p:nvGrpSpPr>
        <p:grpSpPr>
          <a:xfrm>
            <a:off x="1136103" y="3811642"/>
            <a:ext cx="423079" cy="419659"/>
            <a:chOff x="-4475825" y="3612425"/>
            <a:chExt cx="293825" cy="291450"/>
          </a:xfrm>
        </p:grpSpPr>
        <p:sp>
          <p:nvSpPr>
            <p:cNvPr id="7379" name="Google Shape;7379;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4"/>
          <p:cNvGrpSpPr/>
          <p:nvPr/>
        </p:nvGrpSpPr>
        <p:grpSpPr>
          <a:xfrm>
            <a:off x="3298296" y="4382782"/>
            <a:ext cx="428730" cy="419623"/>
            <a:chOff x="-4480550" y="3970800"/>
            <a:chExt cx="297750" cy="291425"/>
          </a:xfrm>
        </p:grpSpPr>
        <p:sp>
          <p:nvSpPr>
            <p:cNvPr id="7383" name="Google Shape;7383;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5" name="Google Shape;7385;p64"/>
          <p:cNvGrpSpPr/>
          <p:nvPr/>
        </p:nvGrpSpPr>
        <p:grpSpPr>
          <a:xfrm>
            <a:off x="1684726" y="3230887"/>
            <a:ext cx="415123" cy="419659"/>
            <a:chOff x="-2668225" y="3239075"/>
            <a:chExt cx="288300" cy="291450"/>
          </a:xfrm>
        </p:grpSpPr>
        <p:sp>
          <p:nvSpPr>
            <p:cNvPr id="7386" name="Google Shape;7386;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4"/>
          <p:cNvGrpSpPr/>
          <p:nvPr/>
        </p:nvGrpSpPr>
        <p:grpSpPr>
          <a:xfrm>
            <a:off x="3855322" y="3811641"/>
            <a:ext cx="420811" cy="419659"/>
            <a:chOff x="-2671375" y="3597450"/>
            <a:chExt cx="292250" cy="291450"/>
          </a:xfrm>
        </p:grpSpPr>
        <p:sp>
          <p:nvSpPr>
            <p:cNvPr id="7392" name="Google Shape;7392;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4"/>
          <p:cNvGrpSpPr/>
          <p:nvPr/>
        </p:nvGrpSpPr>
        <p:grpSpPr>
          <a:xfrm>
            <a:off x="6029150" y="4381629"/>
            <a:ext cx="423043" cy="421927"/>
            <a:chOff x="-2670575" y="3956600"/>
            <a:chExt cx="293800" cy="293025"/>
          </a:xfrm>
        </p:grpSpPr>
        <p:sp>
          <p:nvSpPr>
            <p:cNvPr id="7395" name="Google Shape;7395;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4"/>
          <p:cNvGrpSpPr/>
          <p:nvPr/>
        </p:nvGrpSpPr>
        <p:grpSpPr>
          <a:xfrm>
            <a:off x="4405881" y="4958760"/>
            <a:ext cx="426462" cy="418363"/>
            <a:chOff x="-1183550" y="3586525"/>
            <a:chExt cx="296175" cy="290550"/>
          </a:xfrm>
        </p:grpSpPr>
        <p:sp>
          <p:nvSpPr>
            <p:cNvPr id="7400" name="Google Shape;7400;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4"/>
          <p:cNvGrpSpPr/>
          <p:nvPr/>
        </p:nvGrpSpPr>
        <p:grpSpPr>
          <a:xfrm>
            <a:off x="2219744" y="2717085"/>
            <a:ext cx="420811" cy="418507"/>
            <a:chOff x="-5971525" y="3273750"/>
            <a:chExt cx="292250" cy="290650"/>
          </a:xfrm>
        </p:grpSpPr>
        <p:sp>
          <p:nvSpPr>
            <p:cNvPr id="7410" name="Google Shape;7410;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64"/>
          <p:cNvGrpSpPr/>
          <p:nvPr/>
        </p:nvGrpSpPr>
        <p:grpSpPr>
          <a:xfrm>
            <a:off x="4403037" y="3229519"/>
            <a:ext cx="432150" cy="422395"/>
            <a:chOff x="-5974675" y="3632100"/>
            <a:chExt cx="300125" cy="293350"/>
          </a:xfrm>
        </p:grpSpPr>
        <p:sp>
          <p:nvSpPr>
            <p:cNvPr id="7413" name="Google Shape;7413;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64"/>
          <p:cNvGrpSpPr/>
          <p:nvPr/>
        </p:nvGrpSpPr>
        <p:grpSpPr>
          <a:xfrm>
            <a:off x="1149710" y="4381631"/>
            <a:ext cx="395865" cy="421927"/>
            <a:chOff x="-5971525" y="3990475"/>
            <a:chExt cx="274925" cy="293025"/>
          </a:xfrm>
        </p:grpSpPr>
        <p:sp>
          <p:nvSpPr>
            <p:cNvPr id="7417" name="Google Shape;7417;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64"/>
          <p:cNvGrpSpPr/>
          <p:nvPr/>
        </p:nvGrpSpPr>
        <p:grpSpPr>
          <a:xfrm>
            <a:off x="4937046" y="2717085"/>
            <a:ext cx="420775" cy="418507"/>
            <a:chOff x="-4118225" y="3253275"/>
            <a:chExt cx="292225" cy="290650"/>
          </a:xfrm>
        </p:grpSpPr>
        <p:sp>
          <p:nvSpPr>
            <p:cNvPr id="7422" name="Google Shape;7422;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64"/>
          <p:cNvGrpSpPr/>
          <p:nvPr/>
        </p:nvGrpSpPr>
        <p:grpSpPr>
          <a:xfrm>
            <a:off x="1732351" y="3811372"/>
            <a:ext cx="319874" cy="420199"/>
            <a:chOff x="-4082800" y="3612425"/>
            <a:chExt cx="222150" cy="291825"/>
          </a:xfrm>
        </p:grpSpPr>
        <p:sp>
          <p:nvSpPr>
            <p:cNvPr id="7425" name="Google Shape;7425;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4"/>
          <p:cNvGrpSpPr/>
          <p:nvPr/>
        </p:nvGrpSpPr>
        <p:grpSpPr>
          <a:xfrm>
            <a:off x="3855340" y="4395814"/>
            <a:ext cx="420775" cy="393561"/>
            <a:chOff x="-4118225" y="3990475"/>
            <a:chExt cx="292225" cy="273325"/>
          </a:xfrm>
        </p:grpSpPr>
        <p:sp>
          <p:nvSpPr>
            <p:cNvPr id="7429" name="Google Shape;7429;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4"/>
          <p:cNvGrpSpPr/>
          <p:nvPr/>
        </p:nvGrpSpPr>
        <p:grpSpPr>
          <a:xfrm>
            <a:off x="2232793" y="3229753"/>
            <a:ext cx="394713" cy="421927"/>
            <a:chOff x="-2312225" y="3238300"/>
            <a:chExt cx="274125" cy="293025"/>
          </a:xfrm>
        </p:grpSpPr>
        <p:sp>
          <p:nvSpPr>
            <p:cNvPr id="7434" name="Google Shape;7434;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64"/>
          <p:cNvGrpSpPr/>
          <p:nvPr/>
        </p:nvGrpSpPr>
        <p:grpSpPr>
          <a:xfrm>
            <a:off x="4408706" y="3760036"/>
            <a:ext cx="420811" cy="522864"/>
            <a:chOff x="-2310650" y="3525775"/>
            <a:chExt cx="292250" cy="363125"/>
          </a:xfrm>
        </p:grpSpPr>
        <p:sp>
          <p:nvSpPr>
            <p:cNvPr id="7437" name="Google Shape;7437;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4"/>
          <p:cNvGrpSpPr/>
          <p:nvPr/>
        </p:nvGrpSpPr>
        <p:grpSpPr>
          <a:xfrm>
            <a:off x="1136103" y="4977700"/>
            <a:ext cx="423079" cy="419659"/>
            <a:chOff x="-2310650" y="3958175"/>
            <a:chExt cx="293825" cy="291450"/>
          </a:xfrm>
        </p:grpSpPr>
        <p:sp>
          <p:nvSpPr>
            <p:cNvPr id="7442" name="Google Shape;7442;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64"/>
          <p:cNvGrpSpPr/>
          <p:nvPr/>
        </p:nvGrpSpPr>
        <p:grpSpPr>
          <a:xfrm>
            <a:off x="6028592" y="4955271"/>
            <a:ext cx="424159" cy="419659"/>
            <a:chOff x="-1182750" y="3962900"/>
            <a:chExt cx="294575" cy="291450"/>
          </a:xfrm>
        </p:grpSpPr>
        <p:sp>
          <p:nvSpPr>
            <p:cNvPr id="7445" name="Google Shape;7445;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64"/>
          <p:cNvGrpSpPr/>
          <p:nvPr/>
        </p:nvGrpSpPr>
        <p:grpSpPr>
          <a:xfrm>
            <a:off x="2763967" y="2716509"/>
            <a:ext cx="424195" cy="419659"/>
            <a:chOff x="-5611575" y="3272950"/>
            <a:chExt cx="294600" cy="291450"/>
          </a:xfrm>
        </p:grpSpPr>
        <p:sp>
          <p:nvSpPr>
            <p:cNvPr id="7453" name="Google Shape;7453;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4"/>
          <p:cNvGrpSpPr/>
          <p:nvPr/>
        </p:nvGrpSpPr>
        <p:grpSpPr>
          <a:xfrm>
            <a:off x="4935336" y="3231463"/>
            <a:ext cx="424195" cy="418507"/>
            <a:chOff x="-5613150" y="3632900"/>
            <a:chExt cx="294600" cy="290650"/>
          </a:xfrm>
        </p:grpSpPr>
        <p:sp>
          <p:nvSpPr>
            <p:cNvPr id="7459" name="Google Shape;7459;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4"/>
          <p:cNvGrpSpPr/>
          <p:nvPr/>
        </p:nvGrpSpPr>
        <p:grpSpPr>
          <a:xfrm>
            <a:off x="1680190" y="4382207"/>
            <a:ext cx="424195" cy="420775"/>
            <a:chOff x="-5613150" y="3991275"/>
            <a:chExt cx="294600" cy="292225"/>
          </a:xfrm>
        </p:grpSpPr>
        <p:sp>
          <p:nvSpPr>
            <p:cNvPr id="7462" name="Google Shape;7462;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4"/>
          <p:cNvGrpSpPr/>
          <p:nvPr/>
        </p:nvGrpSpPr>
        <p:grpSpPr>
          <a:xfrm>
            <a:off x="5477248" y="2716725"/>
            <a:ext cx="434634" cy="419227"/>
            <a:chOff x="-3768700" y="3253275"/>
            <a:chExt cx="301850" cy="291150"/>
          </a:xfrm>
        </p:grpSpPr>
        <p:sp>
          <p:nvSpPr>
            <p:cNvPr id="7472" name="Google Shape;7472;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4"/>
          <p:cNvGrpSpPr/>
          <p:nvPr/>
        </p:nvGrpSpPr>
        <p:grpSpPr>
          <a:xfrm>
            <a:off x="2216918" y="3823540"/>
            <a:ext cx="426462" cy="395865"/>
            <a:chOff x="-3808700" y="3628950"/>
            <a:chExt cx="296175" cy="274925"/>
          </a:xfrm>
        </p:grpSpPr>
        <p:sp>
          <p:nvSpPr>
            <p:cNvPr id="7476" name="Google Shape;7476;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64"/>
          <p:cNvGrpSpPr/>
          <p:nvPr/>
        </p:nvGrpSpPr>
        <p:grpSpPr>
          <a:xfrm>
            <a:off x="4409390" y="4382350"/>
            <a:ext cx="419443" cy="420487"/>
            <a:chOff x="-3771675" y="3971775"/>
            <a:chExt cx="291300" cy="292025"/>
          </a:xfrm>
        </p:grpSpPr>
        <p:sp>
          <p:nvSpPr>
            <p:cNvPr id="7480" name="Google Shape;7480;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4"/>
          <p:cNvGrpSpPr/>
          <p:nvPr/>
        </p:nvGrpSpPr>
        <p:grpSpPr>
          <a:xfrm>
            <a:off x="2765929" y="3280329"/>
            <a:ext cx="420271" cy="320774"/>
            <a:chOff x="-1951475" y="3273100"/>
            <a:chExt cx="291875" cy="222775"/>
          </a:xfrm>
        </p:grpSpPr>
        <p:sp>
          <p:nvSpPr>
            <p:cNvPr id="7486" name="Google Shape;7486;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64"/>
          <p:cNvGrpSpPr/>
          <p:nvPr/>
        </p:nvGrpSpPr>
        <p:grpSpPr>
          <a:xfrm>
            <a:off x="4934778" y="3811641"/>
            <a:ext cx="425310" cy="419659"/>
            <a:chOff x="-1951475" y="3597450"/>
            <a:chExt cx="295375" cy="291450"/>
          </a:xfrm>
        </p:grpSpPr>
        <p:sp>
          <p:nvSpPr>
            <p:cNvPr id="7490" name="Google Shape;7490;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64"/>
          <p:cNvGrpSpPr/>
          <p:nvPr/>
        </p:nvGrpSpPr>
        <p:grpSpPr>
          <a:xfrm>
            <a:off x="1669985" y="4977700"/>
            <a:ext cx="444605" cy="419659"/>
            <a:chOff x="-1960150" y="3956600"/>
            <a:chExt cx="308775" cy="291450"/>
          </a:xfrm>
        </p:grpSpPr>
        <p:sp>
          <p:nvSpPr>
            <p:cNvPr id="7495" name="Google Shape;7495;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64"/>
          <p:cNvGrpSpPr/>
          <p:nvPr/>
        </p:nvGrpSpPr>
        <p:grpSpPr>
          <a:xfrm>
            <a:off x="3302274" y="4954448"/>
            <a:ext cx="420775" cy="420775"/>
            <a:chOff x="-804700" y="3226500"/>
            <a:chExt cx="292225" cy="292225"/>
          </a:xfrm>
        </p:grpSpPr>
        <p:sp>
          <p:nvSpPr>
            <p:cNvPr id="7498" name="Google Shape;7498;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4"/>
          <p:cNvGrpSpPr/>
          <p:nvPr/>
        </p:nvGrpSpPr>
        <p:grpSpPr>
          <a:xfrm>
            <a:off x="3302274" y="2715933"/>
            <a:ext cx="420775" cy="420811"/>
            <a:chOff x="-5251625" y="3272950"/>
            <a:chExt cx="292225" cy="292250"/>
          </a:xfrm>
        </p:grpSpPr>
        <p:sp>
          <p:nvSpPr>
            <p:cNvPr id="7506" name="Google Shape;7506;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4"/>
          <p:cNvGrpSpPr/>
          <p:nvPr/>
        </p:nvGrpSpPr>
        <p:grpSpPr>
          <a:xfrm>
            <a:off x="5480776" y="3230041"/>
            <a:ext cx="427578" cy="421351"/>
            <a:chOff x="-5254775" y="3631325"/>
            <a:chExt cx="296950" cy="292625"/>
          </a:xfrm>
        </p:grpSpPr>
        <p:sp>
          <p:nvSpPr>
            <p:cNvPr id="7510" name="Google Shape;7510;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64"/>
          <p:cNvGrpSpPr/>
          <p:nvPr/>
        </p:nvGrpSpPr>
        <p:grpSpPr>
          <a:xfrm>
            <a:off x="2220320" y="4382207"/>
            <a:ext cx="419659" cy="420775"/>
            <a:chOff x="-5251625" y="3991275"/>
            <a:chExt cx="291450" cy="292225"/>
          </a:xfrm>
        </p:grpSpPr>
        <p:sp>
          <p:nvSpPr>
            <p:cNvPr id="7518" name="Google Shape;7518;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4"/>
          <p:cNvGrpSpPr/>
          <p:nvPr/>
        </p:nvGrpSpPr>
        <p:grpSpPr>
          <a:xfrm>
            <a:off x="6080735" y="2716527"/>
            <a:ext cx="319874" cy="419623"/>
            <a:chOff x="-3365275" y="3253275"/>
            <a:chExt cx="222150" cy="291425"/>
          </a:xfrm>
        </p:grpSpPr>
        <p:sp>
          <p:nvSpPr>
            <p:cNvPr id="7524" name="Google Shape;7524;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4"/>
          <p:cNvGrpSpPr/>
          <p:nvPr/>
        </p:nvGrpSpPr>
        <p:grpSpPr>
          <a:xfrm>
            <a:off x="2790065" y="3810508"/>
            <a:ext cx="371998" cy="421927"/>
            <a:chOff x="-3383375" y="3611625"/>
            <a:chExt cx="258350" cy="293025"/>
          </a:xfrm>
        </p:grpSpPr>
        <p:sp>
          <p:nvSpPr>
            <p:cNvPr id="7527" name="Google Shape;7527;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4"/>
          <p:cNvGrpSpPr/>
          <p:nvPr/>
        </p:nvGrpSpPr>
        <p:grpSpPr>
          <a:xfrm>
            <a:off x="5011885" y="4382764"/>
            <a:ext cx="271097" cy="419659"/>
            <a:chOff x="-3347950" y="3971575"/>
            <a:chExt cx="188275" cy="291450"/>
          </a:xfrm>
        </p:grpSpPr>
        <p:sp>
          <p:nvSpPr>
            <p:cNvPr id="7530" name="Google Shape;7530;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4"/>
          <p:cNvGrpSpPr/>
          <p:nvPr/>
        </p:nvGrpSpPr>
        <p:grpSpPr>
          <a:xfrm>
            <a:off x="2244150" y="4953873"/>
            <a:ext cx="371998" cy="421927"/>
            <a:chOff x="-1575775" y="3238300"/>
            <a:chExt cx="258350" cy="293025"/>
          </a:xfrm>
        </p:grpSpPr>
        <p:sp>
          <p:nvSpPr>
            <p:cNvPr id="7534" name="Google Shape;7534;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4"/>
          <p:cNvGrpSpPr/>
          <p:nvPr/>
        </p:nvGrpSpPr>
        <p:grpSpPr>
          <a:xfrm>
            <a:off x="3854188" y="4955863"/>
            <a:ext cx="423079" cy="424159"/>
            <a:chOff x="-1591550" y="3597475"/>
            <a:chExt cx="293825" cy="294575"/>
          </a:xfrm>
        </p:grpSpPr>
        <p:sp>
          <p:nvSpPr>
            <p:cNvPr id="7540" name="Google Shape;7540;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4"/>
          <p:cNvGrpSpPr/>
          <p:nvPr/>
        </p:nvGrpSpPr>
        <p:grpSpPr>
          <a:xfrm>
            <a:off x="5483601" y="4965475"/>
            <a:ext cx="421927" cy="399248"/>
            <a:chOff x="-1592325" y="3957400"/>
            <a:chExt cx="293025" cy="277275"/>
          </a:xfrm>
        </p:grpSpPr>
        <p:sp>
          <p:nvSpPr>
            <p:cNvPr id="7544" name="Google Shape;7544;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4"/>
          <p:cNvGrpSpPr/>
          <p:nvPr/>
        </p:nvGrpSpPr>
        <p:grpSpPr>
          <a:xfrm>
            <a:off x="4962568" y="4957556"/>
            <a:ext cx="369730" cy="420775"/>
            <a:chOff x="-778700" y="3612425"/>
            <a:chExt cx="256775" cy="292225"/>
          </a:xfrm>
        </p:grpSpPr>
        <p:sp>
          <p:nvSpPr>
            <p:cNvPr id="7549" name="Google Shape;7549;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4"/>
          <p:cNvGrpSpPr/>
          <p:nvPr/>
        </p:nvGrpSpPr>
        <p:grpSpPr>
          <a:xfrm>
            <a:off x="4364389" y="6101816"/>
            <a:ext cx="340731" cy="387641"/>
            <a:chOff x="7728464" y="1561258"/>
            <a:chExt cx="349719" cy="397866"/>
          </a:xfrm>
        </p:grpSpPr>
        <p:sp>
          <p:nvSpPr>
            <p:cNvPr id="7556" name="Google Shape;7556;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4"/>
          <p:cNvGrpSpPr/>
          <p:nvPr/>
        </p:nvGrpSpPr>
        <p:grpSpPr>
          <a:xfrm>
            <a:off x="2287358" y="6101816"/>
            <a:ext cx="387681" cy="387641"/>
            <a:chOff x="5611350" y="1561258"/>
            <a:chExt cx="397907" cy="397866"/>
          </a:xfrm>
        </p:grpSpPr>
        <p:sp>
          <p:nvSpPr>
            <p:cNvPr id="7559" name="Google Shape;7559;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4"/>
          <p:cNvGrpSpPr/>
          <p:nvPr/>
        </p:nvGrpSpPr>
        <p:grpSpPr>
          <a:xfrm>
            <a:off x="2806644" y="6199082"/>
            <a:ext cx="387610" cy="193109"/>
            <a:chOff x="6140660" y="1661097"/>
            <a:chExt cx="397835" cy="198202"/>
          </a:xfrm>
        </p:grpSpPr>
        <p:sp>
          <p:nvSpPr>
            <p:cNvPr id="7564" name="Google Shape;7564;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64"/>
          <p:cNvGrpSpPr/>
          <p:nvPr/>
        </p:nvGrpSpPr>
        <p:grpSpPr>
          <a:xfrm>
            <a:off x="3325858" y="6101816"/>
            <a:ext cx="387681" cy="387641"/>
            <a:chOff x="6669907" y="1561258"/>
            <a:chExt cx="397907" cy="397866"/>
          </a:xfrm>
        </p:grpSpPr>
        <p:sp>
          <p:nvSpPr>
            <p:cNvPr id="7569" name="Google Shape;7569;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64"/>
          <p:cNvGrpSpPr/>
          <p:nvPr/>
        </p:nvGrpSpPr>
        <p:grpSpPr>
          <a:xfrm>
            <a:off x="3845144" y="6101816"/>
            <a:ext cx="387641" cy="387641"/>
            <a:chOff x="7199196" y="1561258"/>
            <a:chExt cx="397866" cy="397866"/>
          </a:xfrm>
        </p:grpSpPr>
        <p:sp>
          <p:nvSpPr>
            <p:cNvPr id="7575" name="Google Shape;7575;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4"/>
          <p:cNvGrpSpPr/>
          <p:nvPr/>
        </p:nvGrpSpPr>
        <p:grpSpPr>
          <a:xfrm>
            <a:off x="4425271" y="5629042"/>
            <a:ext cx="387681" cy="272572"/>
            <a:chOff x="3386036" y="1746339"/>
            <a:chExt cx="397907" cy="279762"/>
          </a:xfrm>
        </p:grpSpPr>
        <p:sp>
          <p:nvSpPr>
            <p:cNvPr id="7579" name="Google Shape;7579;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4"/>
          <p:cNvGrpSpPr/>
          <p:nvPr/>
        </p:nvGrpSpPr>
        <p:grpSpPr>
          <a:xfrm>
            <a:off x="5500724" y="5571488"/>
            <a:ext cx="387681" cy="387681"/>
            <a:chOff x="4417380" y="1687279"/>
            <a:chExt cx="397907" cy="397907"/>
          </a:xfrm>
        </p:grpSpPr>
        <p:sp>
          <p:nvSpPr>
            <p:cNvPr id="7582" name="Google Shape;7582;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4"/>
          <p:cNvGrpSpPr/>
          <p:nvPr/>
        </p:nvGrpSpPr>
        <p:grpSpPr>
          <a:xfrm>
            <a:off x="3871897" y="5571499"/>
            <a:ext cx="387661" cy="387661"/>
            <a:chOff x="2869999" y="1687279"/>
            <a:chExt cx="397887" cy="397887"/>
          </a:xfrm>
        </p:grpSpPr>
        <p:sp>
          <p:nvSpPr>
            <p:cNvPr id="7585" name="Google Shape;7585;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64"/>
          <p:cNvGrpSpPr/>
          <p:nvPr/>
        </p:nvGrpSpPr>
        <p:grpSpPr>
          <a:xfrm>
            <a:off x="4954030" y="5571864"/>
            <a:ext cx="386807" cy="386929"/>
            <a:chOff x="3902887" y="1687655"/>
            <a:chExt cx="397010" cy="397135"/>
          </a:xfrm>
        </p:grpSpPr>
        <p:sp>
          <p:nvSpPr>
            <p:cNvPr id="7588" name="Google Shape;7588;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64"/>
          <p:cNvGrpSpPr/>
          <p:nvPr/>
        </p:nvGrpSpPr>
        <p:grpSpPr>
          <a:xfrm>
            <a:off x="6046831" y="5571488"/>
            <a:ext cx="387681" cy="387681"/>
            <a:chOff x="4933458" y="1687279"/>
            <a:chExt cx="397907" cy="397907"/>
          </a:xfrm>
        </p:grpSpPr>
        <p:sp>
          <p:nvSpPr>
            <p:cNvPr id="7591" name="Google Shape;7591;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64"/>
          <p:cNvGrpSpPr/>
          <p:nvPr/>
        </p:nvGrpSpPr>
        <p:grpSpPr>
          <a:xfrm>
            <a:off x="2236319" y="5571500"/>
            <a:ext cx="387661" cy="387661"/>
            <a:chOff x="1379798" y="1723250"/>
            <a:chExt cx="397887" cy="397887"/>
          </a:xfrm>
        </p:grpSpPr>
        <p:sp>
          <p:nvSpPr>
            <p:cNvPr id="7594" name="Google Shape;7594;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64"/>
          <p:cNvGrpSpPr/>
          <p:nvPr/>
        </p:nvGrpSpPr>
        <p:grpSpPr>
          <a:xfrm>
            <a:off x="1153802" y="5571500"/>
            <a:ext cx="387681" cy="387661"/>
            <a:chOff x="266768" y="1721375"/>
            <a:chExt cx="397907" cy="397887"/>
          </a:xfrm>
        </p:grpSpPr>
        <p:sp>
          <p:nvSpPr>
            <p:cNvPr id="7599" name="Google Shape;7599;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4"/>
          <p:cNvGrpSpPr/>
          <p:nvPr/>
        </p:nvGrpSpPr>
        <p:grpSpPr>
          <a:xfrm>
            <a:off x="1698467" y="5571500"/>
            <a:ext cx="387641" cy="387661"/>
            <a:chOff x="864491" y="1723250"/>
            <a:chExt cx="397866" cy="397887"/>
          </a:xfrm>
        </p:grpSpPr>
        <p:sp>
          <p:nvSpPr>
            <p:cNvPr id="7602" name="Google Shape;7602;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5" name="Google Shape;7605;p64"/>
          <p:cNvSpPr/>
          <p:nvPr/>
        </p:nvSpPr>
        <p:spPr>
          <a:xfrm>
            <a:off x="2781641" y="5606728"/>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6" name="Google Shape;7606;p64"/>
          <p:cNvGrpSpPr/>
          <p:nvPr/>
        </p:nvGrpSpPr>
        <p:grpSpPr>
          <a:xfrm>
            <a:off x="3318891" y="5571886"/>
            <a:ext cx="387539" cy="386888"/>
            <a:chOff x="2408992" y="1722875"/>
            <a:chExt cx="397761" cy="397093"/>
          </a:xfrm>
        </p:grpSpPr>
        <p:sp>
          <p:nvSpPr>
            <p:cNvPr id="7607" name="Google Shape;7607;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9" name="Google Shape;7609;p64"/>
          <p:cNvSpPr txBox="1"/>
          <p:nvPr>
            <p:ph idx="4294967295" type="title"/>
          </p:nvPr>
        </p:nvSpPr>
        <p:spPr>
          <a:xfrm>
            <a:off x="1870241" y="1943437"/>
            <a:ext cx="3873000" cy="10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SEO &amp; Marketing Icons</a:t>
            </a:r>
            <a:endParaRPr>
              <a:latin typeface="Arial"/>
              <a:ea typeface="Arial"/>
              <a:cs typeface="Arial"/>
              <a:sym typeface="Arial"/>
            </a:endParaRPr>
          </a:p>
        </p:txBody>
      </p:sp>
      <p:grpSp>
        <p:nvGrpSpPr>
          <p:cNvPr id="7610" name="Google Shape;7610;p64"/>
          <p:cNvGrpSpPr/>
          <p:nvPr/>
        </p:nvGrpSpPr>
        <p:grpSpPr>
          <a:xfrm>
            <a:off x="4883676" y="6101153"/>
            <a:ext cx="388966" cy="388966"/>
            <a:chOff x="1190625" y="238125"/>
            <a:chExt cx="5235075" cy="5235075"/>
          </a:xfrm>
        </p:grpSpPr>
        <p:sp>
          <p:nvSpPr>
            <p:cNvPr id="7611" name="Google Shape;7611;p6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16" name="Shape 7616"/>
        <p:cNvGrpSpPr/>
        <p:nvPr/>
      </p:nvGrpSpPr>
      <p:grpSpPr>
        <a:xfrm>
          <a:off x="0" y="0"/>
          <a:ext cx="0" cy="0"/>
          <a:chOff x="0" y="0"/>
          <a:chExt cx="0" cy="0"/>
        </a:xfrm>
      </p:grpSpPr>
      <p:pic>
        <p:nvPicPr>
          <p:cNvPr id="7617" name="Google Shape;7617;p65">
            <a:hlinkClick r:id="rId3"/>
          </p:cNvPr>
          <p:cNvPicPr preferRelativeResize="0"/>
          <p:nvPr/>
        </p:nvPicPr>
        <p:blipFill>
          <a:blip r:embed="rId4">
            <a:alphaModFix/>
          </a:blip>
          <a:stretch>
            <a:fillRect/>
          </a:stretch>
        </p:blipFill>
        <p:spPr>
          <a:xfrm>
            <a:off x="2853241" y="4413322"/>
            <a:ext cx="1853517" cy="7419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p:nvPr/>
        </p:nvSpPr>
        <p:spPr>
          <a:xfrm>
            <a:off x="738300" y="5167500"/>
            <a:ext cx="3035700" cy="3035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ph type="title"/>
          </p:nvPr>
        </p:nvSpPr>
        <p:spPr>
          <a:xfrm>
            <a:off x="511050" y="3286500"/>
            <a:ext cx="6537900" cy="11379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Recap</a:t>
            </a:r>
            <a:endParaRPr/>
          </a:p>
        </p:txBody>
      </p:sp>
      <p:sp>
        <p:nvSpPr>
          <p:cNvPr id="212" name="Google Shape;212;p30"/>
          <p:cNvSpPr txBox="1"/>
          <p:nvPr>
            <p:ph idx="2" type="title"/>
          </p:nvPr>
        </p:nvSpPr>
        <p:spPr>
          <a:xfrm>
            <a:off x="2484900" y="1775100"/>
            <a:ext cx="2590200" cy="18483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solidFill>
                  <a:schemeClr val="accent2"/>
                </a:solidFill>
              </a:rPr>
              <a:t>01</a:t>
            </a:r>
            <a:endParaRPr>
              <a:solidFill>
                <a:schemeClr val="accent2"/>
              </a:solidFill>
            </a:endParaRPr>
          </a:p>
        </p:txBody>
      </p:sp>
      <p:sp>
        <p:nvSpPr>
          <p:cNvPr id="213" name="Google Shape;213;p30"/>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pic>
        <p:nvPicPr>
          <p:cNvPr id="214" name="Google Shape;214;p30"/>
          <p:cNvPicPr preferRelativeResize="0"/>
          <p:nvPr/>
        </p:nvPicPr>
        <p:blipFill rotWithShape="1">
          <a:blip r:embed="rId3">
            <a:alphaModFix/>
          </a:blip>
          <a:srcRect b="5255" l="30539" r="35509" t="6264"/>
          <a:stretch/>
        </p:blipFill>
        <p:spPr>
          <a:xfrm>
            <a:off x="2728425" y="5035800"/>
            <a:ext cx="2679552" cy="3927876"/>
          </a:xfrm>
          <a:prstGeom prst="rect">
            <a:avLst/>
          </a:prstGeom>
          <a:noFill/>
          <a:ln>
            <a:noFill/>
          </a:ln>
        </p:spPr>
      </p:pic>
      <p:pic>
        <p:nvPicPr>
          <p:cNvPr id="215" name="Google Shape;215;p30"/>
          <p:cNvPicPr preferRelativeResize="0"/>
          <p:nvPr/>
        </p:nvPicPr>
        <p:blipFill rotWithShape="1">
          <a:blip r:embed="rId4">
            <a:alphaModFix/>
          </a:blip>
          <a:srcRect b="11422" l="34148" r="33378" t="9199"/>
          <a:stretch/>
        </p:blipFill>
        <p:spPr>
          <a:xfrm>
            <a:off x="1343125" y="6166800"/>
            <a:ext cx="2321448" cy="3191975"/>
          </a:xfrm>
          <a:prstGeom prst="rect">
            <a:avLst/>
          </a:prstGeom>
          <a:noFill/>
          <a:ln>
            <a:noFill/>
          </a:ln>
        </p:spPr>
      </p:pic>
      <p:pic>
        <p:nvPicPr>
          <p:cNvPr id="216" name="Google Shape;216;p30"/>
          <p:cNvPicPr preferRelativeResize="0"/>
          <p:nvPr/>
        </p:nvPicPr>
        <p:blipFill rotWithShape="1">
          <a:blip r:embed="rId5">
            <a:alphaModFix/>
          </a:blip>
          <a:srcRect b="9584" l="26970" r="21949" t="0"/>
          <a:stretch/>
        </p:blipFill>
        <p:spPr>
          <a:xfrm>
            <a:off x="3398050" y="5773972"/>
            <a:ext cx="3420950" cy="34062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512075" y="848900"/>
            <a:ext cx="6537900" cy="2026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What are the geometric</a:t>
            </a:r>
            <a:endParaRPr/>
          </a:p>
          <a:p>
            <a:pPr indent="0" lvl="0" marL="0" rtl="0" algn="ctr">
              <a:spcBef>
                <a:spcPts val="0"/>
              </a:spcBef>
              <a:spcAft>
                <a:spcPts val="0"/>
              </a:spcAft>
              <a:buNone/>
            </a:pPr>
            <a:r>
              <a:rPr lang="en"/>
              <a:t>bodies?</a:t>
            </a:r>
            <a:endParaRPr/>
          </a:p>
        </p:txBody>
      </p:sp>
      <p:sp>
        <p:nvSpPr>
          <p:cNvPr id="222" name="Google Shape;222;p31"/>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223" name="Google Shape;223;p31"/>
          <p:cNvSpPr txBox="1"/>
          <p:nvPr/>
        </p:nvSpPr>
        <p:spPr>
          <a:xfrm>
            <a:off x="819300" y="3057725"/>
            <a:ext cx="59187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Epilogue"/>
                <a:ea typeface="Epilogue"/>
                <a:cs typeface="Epilogue"/>
                <a:sym typeface="Epilogue"/>
              </a:rPr>
              <a:t>The </a:t>
            </a:r>
            <a:r>
              <a:rPr b="1" lang="en">
                <a:latin typeface="Epilogue"/>
                <a:ea typeface="Epilogue"/>
                <a:cs typeface="Epilogue"/>
                <a:sym typeface="Epilogue"/>
              </a:rPr>
              <a:t>geometric bodies </a:t>
            </a:r>
            <a:r>
              <a:rPr lang="en">
                <a:latin typeface="Epilogue"/>
                <a:ea typeface="Epilogue"/>
                <a:cs typeface="Epilogue"/>
                <a:sym typeface="Epilogue"/>
              </a:rPr>
              <a:t>that we are going to</a:t>
            </a:r>
            <a:r>
              <a:rPr b="1" lang="en">
                <a:latin typeface="Epilogue"/>
                <a:ea typeface="Epilogue"/>
                <a:cs typeface="Epilogue"/>
                <a:sym typeface="Epilogue"/>
              </a:rPr>
              <a:t> work with</a:t>
            </a:r>
            <a:r>
              <a:rPr lang="en">
                <a:latin typeface="Epilogue"/>
                <a:ea typeface="Epilogue"/>
                <a:cs typeface="Epilogue"/>
                <a:sym typeface="Epilogue"/>
              </a:rPr>
              <a:t> in this booklet are:</a:t>
            </a:r>
            <a:endParaRPr>
              <a:latin typeface="Epilogue"/>
              <a:ea typeface="Epilogue"/>
              <a:cs typeface="Epilogue"/>
              <a:sym typeface="Epilogue"/>
            </a:endParaRPr>
          </a:p>
        </p:txBody>
      </p:sp>
      <p:sp>
        <p:nvSpPr>
          <p:cNvPr id="224" name="Google Shape;224;p31"/>
          <p:cNvSpPr txBox="1"/>
          <p:nvPr>
            <p:ph idx="4294967295" type="subTitle"/>
          </p:nvPr>
        </p:nvSpPr>
        <p:spPr>
          <a:xfrm>
            <a:off x="798925" y="3857300"/>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Cylinder</a:t>
            </a:r>
            <a:endParaRPr b="1" sz="2400">
              <a:latin typeface="Krona One"/>
              <a:ea typeface="Krona One"/>
              <a:cs typeface="Krona One"/>
              <a:sym typeface="Krona One"/>
            </a:endParaRPr>
          </a:p>
        </p:txBody>
      </p:sp>
      <p:pic>
        <p:nvPicPr>
          <p:cNvPr id="225" name="Google Shape;225;p31"/>
          <p:cNvPicPr preferRelativeResize="0"/>
          <p:nvPr/>
        </p:nvPicPr>
        <p:blipFill rotWithShape="1">
          <a:blip r:embed="rId3">
            <a:alphaModFix/>
          </a:blip>
          <a:srcRect b="11422" l="34148" r="33378" t="13083"/>
          <a:stretch/>
        </p:blipFill>
        <p:spPr>
          <a:xfrm>
            <a:off x="1409950" y="4662425"/>
            <a:ext cx="1375949" cy="1799326"/>
          </a:xfrm>
          <a:prstGeom prst="rect">
            <a:avLst/>
          </a:prstGeom>
          <a:noFill/>
          <a:ln>
            <a:noFill/>
          </a:ln>
        </p:spPr>
      </p:pic>
      <p:sp>
        <p:nvSpPr>
          <p:cNvPr id="226" name="Google Shape;226;p31"/>
          <p:cNvSpPr txBox="1"/>
          <p:nvPr>
            <p:ph idx="4294967295" type="subTitle"/>
          </p:nvPr>
        </p:nvSpPr>
        <p:spPr>
          <a:xfrm>
            <a:off x="4160375" y="3857300"/>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Prism</a:t>
            </a:r>
            <a:endParaRPr b="1" sz="2400">
              <a:latin typeface="Krona One"/>
              <a:ea typeface="Krona One"/>
              <a:cs typeface="Krona One"/>
              <a:sym typeface="Krona One"/>
            </a:endParaRPr>
          </a:p>
        </p:txBody>
      </p:sp>
      <p:pic>
        <p:nvPicPr>
          <p:cNvPr id="227" name="Google Shape;227;p31"/>
          <p:cNvPicPr preferRelativeResize="0"/>
          <p:nvPr/>
        </p:nvPicPr>
        <p:blipFill rotWithShape="1">
          <a:blip r:embed="rId4">
            <a:alphaModFix/>
          </a:blip>
          <a:srcRect b="15414" l="34455" r="33400" t="17390"/>
          <a:stretch/>
        </p:blipFill>
        <p:spPr>
          <a:xfrm>
            <a:off x="4609394" y="4662435"/>
            <a:ext cx="1530202" cy="1799304"/>
          </a:xfrm>
          <a:prstGeom prst="rect">
            <a:avLst/>
          </a:prstGeom>
          <a:noFill/>
          <a:ln>
            <a:noFill/>
          </a:ln>
        </p:spPr>
      </p:pic>
      <p:sp>
        <p:nvSpPr>
          <p:cNvPr id="228" name="Google Shape;228;p31"/>
          <p:cNvSpPr txBox="1"/>
          <p:nvPr>
            <p:ph idx="4294967295" type="subTitle"/>
          </p:nvPr>
        </p:nvSpPr>
        <p:spPr>
          <a:xfrm>
            <a:off x="798925" y="6701075"/>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Sphere</a:t>
            </a:r>
            <a:endParaRPr b="1" sz="2400">
              <a:latin typeface="Krona One"/>
              <a:ea typeface="Krona One"/>
              <a:cs typeface="Krona One"/>
              <a:sym typeface="Krona One"/>
            </a:endParaRPr>
          </a:p>
        </p:txBody>
      </p:sp>
      <p:sp>
        <p:nvSpPr>
          <p:cNvPr id="229" name="Google Shape;229;p31"/>
          <p:cNvSpPr txBox="1"/>
          <p:nvPr>
            <p:ph idx="4294967295" type="subTitle"/>
          </p:nvPr>
        </p:nvSpPr>
        <p:spPr>
          <a:xfrm>
            <a:off x="4160375" y="6701075"/>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Pyramid</a:t>
            </a:r>
            <a:endParaRPr b="1" sz="2400">
              <a:latin typeface="Krona One"/>
              <a:ea typeface="Krona One"/>
              <a:cs typeface="Krona One"/>
              <a:sym typeface="Krona One"/>
            </a:endParaRPr>
          </a:p>
        </p:txBody>
      </p:sp>
      <p:sp>
        <p:nvSpPr>
          <p:cNvPr id="230" name="Google Shape;230;p31"/>
          <p:cNvSpPr/>
          <p:nvPr/>
        </p:nvSpPr>
        <p:spPr>
          <a:xfrm>
            <a:off x="1154875" y="7576850"/>
            <a:ext cx="1886100" cy="18861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a:off x="7046475" y="1238475"/>
            <a:ext cx="2814900" cy="2814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1"/>
          <p:cNvPicPr preferRelativeResize="0"/>
          <p:nvPr/>
        </p:nvPicPr>
        <p:blipFill rotWithShape="1">
          <a:blip r:embed="rId5">
            <a:alphaModFix/>
          </a:blip>
          <a:srcRect b="6648" l="27514" r="27884" t="6448"/>
          <a:stretch/>
        </p:blipFill>
        <p:spPr>
          <a:xfrm>
            <a:off x="4488075" y="7455317"/>
            <a:ext cx="1942598" cy="21291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512075" y="848900"/>
            <a:ext cx="6537900" cy="2026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100"/>
              <a:buFont typeface="Arial"/>
              <a:buNone/>
            </a:pPr>
            <a:r>
              <a:rPr lang="en"/>
              <a:t>What are the geometric</a:t>
            </a:r>
            <a:endParaRPr/>
          </a:p>
          <a:p>
            <a:pPr indent="0" lvl="0" marL="0" rtl="0" algn="ctr">
              <a:spcBef>
                <a:spcPts val="0"/>
              </a:spcBef>
              <a:spcAft>
                <a:spcPts val="0"/>
              </a:spcAft>
              <a:buClr>
                <a:schemeClr val="dk1"/>
              </a:buClr>
              <a:buSzPts val="1100"/>
              <a:buFont typeface="Arial"/>
              <a:buNone/>
            </a:pPr>
            <a:r>
              <a:rPr lang="en"/>
              <a:t>bodies?</a:t>
            </a:r>
            <a:endParaRPr/>
          </a:p>
        </p:txBody>
      </p:sp>
      <p:sp>
        <p:nvSpPr>
          <p:cNvPr id="238" name="Google Shape;238;p32"/>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239" name="Google Shape;239;p32"/>
          <p:cNvSpPr txBox="1"/>
          <p:nvPr>
            <p:ph idx="4294967295" type="subTitle"/>
          </p:nvPr>
        </p:nvSpPr>
        <p:spPr>
          <a:xfrm>
            <a:off x="798925" y="3958625"/>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Cone</a:t>
            </a:r>
            <a:endParaRPr b="1" sz="2400">
              <a:latin typeface="Krona One"/>
              <a:ea typeface="Krona One"/>
              <a:cs typeface="Krona One"/>
              <a:sym typeface="Krona One"/>
            </a:endParaRPr>
          </a:p>
        </p:txBody>
      </p:sp>
      <p:sp>
        <p:nvSpPr>
          <p:cNvPr id="240" name="Google Shape;240;p32"/>
          <p:cNvSpPr txBox="1"/>
          <p:nvPr>
            <p:ph idx="4294967295" type="subTitle"/>
          </p:nvPr>
        </p:nvSpPr>
        <p:spPr>
          <a:xfrm>
            <a:off x="4160375" y="3958625"/>
            <a:ext cx="2598000" cy="662400"/>
          </a:xfrm>
          <a:prstGeom prst="rect">
            <a:avLst/>
          </a:prstGeom>
        </p:spPr>
        <p:txBody>
          <a:bodyPr anchorCtr="0" anchor="b" bIns="116050" lIns="116050" spcFirstLastPara="1" rIns="116050" wrap="square" tIns="116050">
            <a:noAutofit/>
          </a:bodyPr>
          <a:lstStyle/>
          <a:p>
            <a:pPr indent="0" lvl="0" marL="0" rtl="0" algn="ctr">
              <a:spcBef>
                <a:spcPts val="0"/>
              </a:spcBef>
              <a:spcAft>
                <a:spcPts val="1500"/>
              </a:spcAft>
              <a:buNone/>
            </a:pPr>
            <a:r>
              <a:rPr b="1" lang="en" sz="2400">
                <a:latin typeface="Krona One"/>
                <a:ea typeface="Krona One"/>
                <a:cs typeface="Krona One"/>
                <a:sym typeface="Krona One"/>
              </a:rPr>
              <a:t>Cube</a:t>
            </a:r>
            <a:endParaRPr b="1" sz="2400">
              <a:latin typeface="Krona One"/>
              <a:ea typeface="Krona One"/>
              <a:cs typeface="Krona One"/>
              <a:sym typeface="Krona One"/>
            </a:endParaRPr>
          </a:p>
        </p:txBody>
      </p:sp>
      <p:pic>
        <p:nvPicPr>
          <p:cNvPr id="241" name="Google Shape;241;p32"/>
          <p:cNvPicPr preferRelativeResize="0"/>
          <p:nvPr/>
        </p:nvPicPr>
        <p:blipFill rotWithShape="1">
          <a:blip r:embed="rId3">
            <a:alphaModFix/>
          </a:blip>
          <a:srcRect b="35297" l="30767" r="42021" t="21280"/>
          <a:stretch/>
        </p:blipFill>
        <p:spPr>
          <a:xfrm>
            <a:off x="4457138" y="4738637"/>
            <a:ext cx="2004470" cy="1799326"/>
          </a:xfrm>
          <a:prstGeom prst="rect">
            <a:avLst/>
          </a:prstGeom>
          <a:noFill/>
          <a:ln>
            <a:noFill/>
          </a:ln>
        </p:spPr>
      </p:pic>
      <p:pic>
        <p:nvPicPr>
          <p:cNvPr id="242" name="Google Shape;242;p32"/>
          <p:cNvPicPr preferRelativeResize="0"/>
          <p:nvPr/>
        </p:nvPicPr>
        <p:blipFill rotWithShape="1">
          <a:blip r:embed="rId4">
            <a:alphaModFix/>
          </a:blip>
          <a:srcRect b="19315" l="31028" r="33162" t="14332"/>
          <a:stretch/>
        </p:blipFill>
        <p:spPr>
          <a:xfrm>
            <a:off x="1234750" y="4738625"/>
            <a:ext cx="1726330" cy="1799326"/>
          </a:xfrm>
          <a:prstGeom prst="rect">
            <a:avLst/>
          </a:prstGeom>
          <a:noFill/>
          <a:ln>
            <a:noFill/>
          </a:ln>
        </p:spPr>
      </p:pic>
      <p:sp>
        <p:nvSpPr>
          <p:cNvPr id="243" name="Google Shape;243;p32"/>
          <p:cNvSpPr/>
          <p:nvPr/>
        </p:nvSpPr>
        <p:spPr>
          <a:xfrm>
            <a:off x="5866550" y="6746575"/>
            <a:ext cx="3035700" cy="30357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nvSpPr>
        <p:spPr>
          <a:xfrm>
            <a:off x="819300" y="3057725"/>
            <a:ext cx="5918700" cy="66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Epilogue"/>
                <a:ea typeface="Epilogue"/>
                <a:cs typeface="Epilogue"/>
                <a:sym typeface="Epilogue"/>
              </a:rPr>
              <a:t>The </a:t>
            </a:r>
            <a:r>
              <a:rPr b="1" lang="en">
                <a:solidFill>
                  <a:schemeClr val="dk1"/>
                </a:solidFill>
                <a:latin typeface="Epilogue"/>
                <a:ea typeface="Epilogue"/>
                <a:cs typeface="Epilogue"/>
                <a:sym typeface="Epilogue"/>
              </a:rPr>
              <a:t>geometric bodies </a:t>
            </a:r>
            <a:r>
              <a:rPr lang="en">
                <a:solidFill>
                  <a:schemeClr val="dk1"/>
                </a:solidFill>
                <a:latin typeface="Epilogue"/>
                <a:ea typeface="Epilogue"/>
                <a:cs typeface="Epilogue"/>
                <a:sym typeface="Epilogue"/>
              </a:rPr>
              <a:t>that we are going to</a:t>
            </a:r>
            <a:r>
              <a:rPr b="1" lang="en">
                <a:solidFill>
                  <a:schemeClr val="dk1"/>
                </a:solidFill>
                <a:latin typeface="Epilogue"/>
                <a:ea typeface="Epilogue"/>
                <a:cs typeface="Epilogue"/>
                <a:sym typeface="Epilogue"/>
              </a:rPr>
              <a:t> work with</a:t>
            </a:r>
            <a:r>
              <a:rPr lang="en">
                <a:solidFill>
                  <a:schemeClr val="dk1"/>
                </a:solidFill>
                <a:latin typeface="Epilogue"/>
                <a:ea typeface="Epilogue"/>
                <a:cs typeface="Epilogue"/>
                <a:sym typeface="Epilogue"/>
              </a:rPr>
              <a:t> in this booklet are:</a:t>
            </a:r>
            <a:endParaRPr>
              <a:latin typeface="Epilogue"/>
              <a:ea typeface="Epilogue"/>
              <a:cs typeface="Epilogue"/>
              <a:sym typeface="Epilog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511050" y="3286500"/>
            <a:ext cx="6537900" cy="1137900"/>
          </a:xfrm>
          <a:prstGeom prst="rect">
            <a:avLst/>
          </a:prstGeom>
        </p:spPr>
        <p:txBody>
          <a:bodyPr anchorCtr="0" anchor="b" bIns="116050" lIns="116050" spcFirstLastPara="1" rIns="116050" wrap="square" tIns="116050">
            <a:noAutofit/>
          </a:bodyPr>
          <a:lstStyle/>
          <a:p>
            <a:pPr indent="0" lvl="0" marL="0" rtl="0" algn="ctr">
              <a:spcBef>
                <a:spcPts val="0"/>
              </a:spcBef>
              <a:spcAft>
                <a:spcPts val="0"/>
              </a:spcAft>
              <a:buNone/>
            </a:pPr>
            <a:r>
              <a:rPr lang="en"/>
              <a:t>Activities</a:t>
            </a:r>
            <a:endParaRPr/>
          </a:p>
        </p:txBody>
      </p:sp>
      <p:sp>
        <p:nvSpPr>
          <p:cNvPr id="250" name="Google Shape;250;p33"/>
          <p:cNvSpPr txBox="1"/>
          <p:nvPr>
            <p:ph idx="2" type="title"/>
          </p:nvPr>
        </p:nvSpPr>
        <p:spPr>
          <a:xfrm>
            <a:off x="2484900" y="1775100"/>
            <a:ext cx="2590200" cy="1848300"/>
          </a:xfrm>
          <a:prstGeom prst="rect">
            <a:avLst/>
          </a:prstGeom>
        </p:spPr>
        <p:txBody>
          <a:bodyPr anchorCtr="0" anchor="ctr" bIns="116050" lIns="116050" spcFirstLastPara="1" rIns="116050" wrap="square" tIns="116050">
            <a:noAutofit/>
          </a:bodyPr>
          <a:lstStyle/>
          <a:p>
            <a:pPr indent="0" lvl="0" marL="0" rtl="0" algn="ctr">
              <a:spcBef>
                <a:spcPts val="0"/>
              </a:spcBef>
              <a:spcAft>
                <a:spcPts val="0"/>
              </a:spcAft>
              <a:buNone/>
            </a:pPr>
            <a:r>
              <a:rPr lang="en"/>
              <a:t>02</a:t>
            </a:r>
            <a:endParaRPr/>
          </a:p>
        </p:txBody>
      </p:sp>
      <p:sp>
        <p:nvSpPr>
          <p:cNvPr id="251" name="Google Shape;251;p33"/>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pic>
        <p:nvPicPr>
          <p:cNvPr id="252" name="Google Shape;252;p33"/>
          <p:cNvPicPr preferRelativeResize="0"/>
          <p:nvPr/>
        </p:nvPicPr>
        <p:blipFill rotWithShape="1">
          <a:blip r:embed="rId3">
            <a:alphaModFix/>
          </a:blip>
          <a:srcRect b="15931" l="27813" r="36459" t="0"/>
          <a:stretch/>
        </p:blipFill>
        <p:spPr>
          <a:xfrm flipH="1">
            <a:off x="1430313" y="4774650"/>
            <a:ext cx="3191976" cy="4224876"/>
          </a:xfrm>
          <a:prstGeom prst="rect">
            <a:avLst/>
          </a:prstGeom>
          <a:noFill/>
          <a:ln>
            <a:noFill/>
          </a:ln>
        </p:spPr>
      </p:pic>
      <p:pic>
        <p:nvPicPr>
          <p:cNvPr id="253" name="Google Shape;253;p33"/>
          <p:cNvPicPr preferRelativeResize="0"/>
          <p:nvPr/>
        </p:nvPicPr>
        <p:blipFill rotWithShape="1">
          <a:blip r:embed="rId4">
            <a:alphaModFix/>
          </a:blip>
          <a:srcRect b="15414" l="34455" r="33400" t="17390"/>
          <a:stretch/>
        </p:blipFill>
        <p:spPr>
          <a:xfrm>
            <a:off x="3504643" y="6183134"/>
            <a:ext cx="2831899" cy="3329926"/>
          </a:xfrm>
          <a:prstGeom prst="rect">
            <a:avLst/>
          </a:prstGeom>
          <a:noFill/>
          <a:ln>
            <a:noFill/>
          </a:ln>
        </p:spPr>
      </p:pic>
      <p:sp>
        <p:nvSpPr>
          <p:cNvPr id="254" name="Google Shape;254;p33"/>
          <p:cNvSpPr/>
          <p:nvPr/>
        </p:nvSpPr>
        <p:spPr>
          <a:xfrm>
            <a:off x="1277913" y="6566738"/>
            <a:ext cx="2946300" cy="29463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None/>
            </a:pPr>
            <a:r>
              <a:rPr lang="en"/>
              <a:t>Activity 1</a:t>
            </a:r>
            <a:endParaRPr/>
          </a:p>
        </p:txBody>
      </p:sp>
      <p:sp>
        <p:nvSpPr>
          <p:cNvPr id="260" name="Google Shape;260;p34"/>
          <p:cNvSpPr txBox="1"/>
          <p:nvPr/>
        </p:nvSpPr>
        <p:spPr>
          <a:xfrm>
            <a:off x="512075" y="1762325"/>
            <a:ext cx="6537900" cy="5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latin typeface="Epilogue"/>
                <a:ea typeface="Epilogue"/>
                <a:cs typeface="Epilogue"/>
                <a:sym typeface="Epilogue"/>
              </a:rPr>
              <a:t>Mark the geometric bodies that</a:t>
            </a:r>
            <a:r>
              <a:rPr b="1" lang="en">
                <a:latin typeface="Epilogue"/>
                <a:ea typeface="Epilogue"/>
                <a:cs typeface="Epilogue"/>
                <a:sym typeface="Epilogue"/>
              </a:rPr>
              <a:t> can roll </a:t>
            </a:r>
            <a:r>
              <a:rPr lang="en">
                <a:solidFill>
                  <a:schemeClr val="dk1"/>
                </a:solidFill>
                <a:latin typeface="Epilogue"/>
                <a:ea typeface="Epilogue"/>
                <a:cs typeface="Epilogue"/>
                <a:sym typeface="Epilogue"/>
              </a:rPr>
              <a:t>with an X:</a:t>
            </a:r>
            <a:endParaRPr>
              <a:latin typeface="Epilogue"/>
              <a:ea typeface="Epilogue"/>
              <a:cs typeface="Epilogue"/>
              <a:sym typeface="Epilogue"/>
            </a:endParaRPr>
          </a:p>
          <a:p>
            <a:pPr indent="0" lvl="0" marL="0" rtl="0" algn="l">
              <a:lnSpc>
                <a:spcPct val="115000"/>
              </a:lnSpc>
              <a:spcBef>
                <a:spcPts val="0"/>
              </a:spcBef>
              <a:spcAft>
                <a:spcPts val="0"/>
              </a:spcAft>
              <a:buClr>
                <a:schemeClr val="dk1"/>
              </a:buClr>
              <a:buSzPts val="1100"/>
              <a:buFont typeface="Arial"/>
              <a:buNone/>
            </a:pPr>
            <a:r>
              <a:t/>
            </a:r>
            <a:endParaRPr b="1">
              <a:latin typeface="Epilogue"/>
              <a:ea typeface="Epilogue"/>
              <a:cs typeface="Epilogue"/>
              <a:sym typeface="Epilogue"/>
            </a:endParaRPr>
          </a:p>
          <a:p>
            <a:pPr indent="0" lvl="0" marL="0" rtl="0" algn="l">
              <a:lnSpc>
                <a:spcPct val="115000"/>
              </a:lnSpc>
              <a:spcBef>
                <a:spcPts val="0"/>
              </a:spcBef>
              <a:spcAft>
                <a:spcPts val="0"/>
              </a:spcAft>
              <a:buNone/>
            </a:pPr>
            <a:r>
              <a:t/>
            </a:r>
            <a:endParaRPr b="1">
              <a:latin typeface="Epilogue"/>
              <a:ea typeface="Epilogue"/>
              <a:cs typeface="Epilogue"/>
              <a:sym typeface="Epilogue"/>
            </a:endParaRPr>
          </a:p>
        </p:txBody>
      </p:sp>
      <p:pic>
        <p:nvPicPr>
          <p:cNvPr id="261" name="Google Shape;261;p34"/>
          <p:cNvPicPr preferRelativeResize="0"/>
          <p:nvPr/>
        </p:nvPicPr>
        <p:blipFill rotWithShape="1">
          <a:blip r:embed="rId3">
            <a:alphaModFix/>
          </a:blip>
          <a:srcRect b="35297" l="31860" r="42022" t="21280"/>
          <a:stretch/>
        </p:blipFill>
        <p:spPr>
          <a:xfrm>
            <a:off x="601825" y="2884175"/>
            <a:ext cx="1564320" cy="1463049"/>
          </a:xfrm>
          <a:prstGeom prst="rect">
            <a:avLst/>
          </a:prstGeom>
          <a:noFill/>
          <a:ln>
            <a:noFill/>
          </a:ln>
        </p:spPr>
      </p:pic>
      <p:pic>
        <p:nvPicPr>
          <p:cNvPr id="262" name="Google Shape;262;p34"/>
          <p:cNvPicPr preferRelativeResize="0"/>
          <p:nvPr/>
        </p:nvPicPr>
        <p:blipFill rotWithShape="1">
          <a:blip r:embed="rId4">
            <a:alphaModFix/>
          </a:blip>
          <a:srcRect b="15414" l="34455" r="33400" t="17390"/>
          <a:stretch/>
        </p:blipFill>
        <p:spPr>
          <a:xfrm>
            <a:off x="3158921" y="2884193"/>
            <a:ext cx="1244203" cy="1463014"/>
          </a:xfrm>
          <a:prstGeom prst="rect">
            <a:avLst/>
          </a:prstGeom>
          <a:noFill/>
          <a:ln>
            <a:noFill/>
          </a:ln>
        </p:spPr>
      </p:pic>
      <p:sp>
        <p:nvSpPr>
          <p:cNvPr id="263" name="Google Shape;263;p34"/>
          <p:cNvSpPr/>
          <p:nvPr/>
        </p:nvSpPr>
        <p:spPr>
          <a:xfrm>
            <a:off x="1119537" y="46367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3516571" y="46367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4"/>
          <p:cNvPicPr preferRelativeResize="0"/>
          <p:nvPr/>
        </p:nvPicPr>
        <p:blipFill rotWithShape="1">
          <a:blip r:embed="rId5">
            <a:alphaModFix/>
          </a:blip>
          <a:srcRect b="6648" l="27514" r="27884" t="6448"/>
          <a:stretch/>
        </p:blipFill>
        <p:spPr>
          <a:xfrm>
            <a:off x="3023624" y="6372410"/>
            <a:ext cx="1441099" cy="1579540"/>
          </a:xfrm>
          <a:prstGeom prst="rect">
            <a:avLst/>
          </a:prstGeom>
          <a:noFill/>
          <a:ln>
            <a:noFill/>
          </a:ln>
        </p:spPr>
      </p:pic>
      <p:sp>
        <p:nvSpPr>
          <p:cNvPr id="266" name="Google Shape;266;p34"/>
          <p:cNvSpPr/>
          <p:nvPr/>
        </p:nvSpPr>
        <p:spPr>
          <a:xfrm>
            <a:off x="5913621" y="46367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5556023" y="6540123"/>
            <a:ext cx="1244100" cy="1244100"/>
          </a:xfrm>
          <a:prstGeom prst="ellipse">
            <a:avLst/>
          </a:prstGeom>
          <a:gradFill>
            <a:gsLst>
              <a:gs pos="0">
                <a:srgbClr val="87D694"/>
              </a:gs>
              <a:gs pos="100000">
                <a:srgbClr val="3F9B4F"/>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4"/>
          <p:cNvPicPr preferRelativeResize="0"/>
          <p:nvPr/>
        </p:nvPicPr>
        <p:blipFill rotWithShape="1">
          <a:blip r:embed="rId6">
            <a:alphaModFix/>
          </a:blip>
          <a:srcRect b="11422" l="34148" r="33378" t="13083"/>
          <a:stretch/>
        </p:blipFill>
        <p:spPr>
          <a:xfrm>
            <a:off x="835638" y="6445100"/>
            <a:ext cx="1096699" cy="1434151"/>
          </a:xfrm>
          <a:prstGeom prst="rect">
            <a:avLst/>
          </a:prstGeom>
          <a:noFill/>
          <a:ln>
            <a:noFill/>
          </a:ln>
        </p:spPr>
      </p:pic>
      <p:pic>
        <p:nvPicPr>
          <p:cNvPr id="269" name="Google Shape;269;p34"/>
          <p:cNvPicPr preferRelativeResize="0"/>
          <p:nvPr/>
        </p:nvPicPr>
        <p:blipFill rotWithShape="1">
          <a:blip r:embed="rId7">
            <a:alphaModFix/>
          </a:blip>
          <a:srcRect b="19315" l="31028" r="33162" t="14332"/>
          <a:stretch/>
        </p:blipFill>
        <p:spPr>
          <a:xfrm>
            <a:off x="5490100" y="2833919"/>
            <a:ext cx="1375949" cy="1434156"/>
          </a:xfrm>
          <a:prstGeom prst="rect">
            <a:avLst/>
          </a:prstGeom>
          <a:noFill/>
          <a:ln>
            <a:noFill/>
          </a:ln>
        </p:spPr>
      </p:pic>
      <p:sp>
        <p:nvSpPr>
          <p:cNvPr id="270" name="Google Shape;270;p34"/>
          <p:cNvSpPr/>
          <p:nvPr/>
        </p:nvSpPr>
        <p:spPr>
          <a:xfrm>
            <a:off x="1119537" y="81419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4"/>
          <p:cNvSpPr/>
          <p:nvPr/>
        </p:nvSpPr>
        <p:spPr>
          <a:xfrm>
            <a:off x="3516587" y="81419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a:off x="5913637" y="8141975"/>
            <a:ext cx="528900" cy="528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512075" y="848900"/>
            <a:ext cx="6537900" cy="874200"/>
          </a:xfrm>
          <a:prstGeom prst="rect">
            <a:avLst/>
          </a:prstGeom>
        </p:spPr>
        <p:txBody>
          <a:bodyPr anchorCtr="0" anchor="t" bIns="116050" lIns="116050" spcFirstLastPara="1" rIns="116050" wrap="square" tIns="116050">
            <a:noAutofit/>
          </a:bodyPr>
          <a:lstStyle/>
          <a:p>
            <a:pPr indent="0" lvl="0" marL="0" rtl="0" algn="ctr">
              <a:spcBef>
                <a:spcPts val="0"/>
              </a:spcBef>
              <a:spcAft>
                <a:spcPts val="0"/>
              </a:spcAft>
              <a:buClr>
                <a:schemeClr val="dk1"/>
              </a:buClr>
              <a:buSzPts val="1100"/>
              <a:buFont typeface="Arial"/>
              <a:buNone/>
            </a:pPr>
            <a:r>
              <a:rPr lang="en"/>
              <a:t>Activity </a:t>
            </a:r>
            <a:r>
              <a:rPr lang="en"/>
              <a:t>2</a:t>
            </a:r>
            <a:endParaRPr/>
          </a:p>
        </p:txBody>
      </p:sp>
      <p:sp>
        <p:nvSpPr>
          <p:cNvPr id="279" name="Google Shape;279;p35"/>
          <p:cNvSpPr txBox="1"/>
          <p:nvPr/>
        </p:nvSpPr>
        <p:spPr>
          <a:xfrm>
            <a:off x="509700" y="10303200"/>
            <a:ext cx="6537900" cy="27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Epilogue"/>
                <a:ea typeface="Epilogue"/>
                <a:cs typeface="Epilogue"/>
                <a:sym typeface="Epilogue"/>
              </a:rPr>
              <a:t>Designed by</a:t>
            </a:r>
            <a:r>
              <a:rPr lang="en">
                <a:solidFill>
                  <a:schemeClr val="dk1"/>
                </a:solidFill>
                <a:latin typeface="Epilogue"/>
                <a:ea typeface="Epilogue"/>
                <a:cs typeface="Epilogue"/>
                <a:sym typeface="Epilogue"/>
              </a:rPr>
              <a:t> </a:t>
            </a:r>
            <a:r>
              <a:rPr b="1" lang="en">
                <a:solidFill>
                  <a:schemeClr val="dk1"/>
                </a:solidFill>
                <a:latin typeface="Epilogue"/>
                <a:ea typeface="Epilogue"/>
                <a:cs typeface="Epilogue"/>
                <a:sym typeface="Epilogue"/>
              </a:rPr>
              <a:t>Slidesgo</a:t>
            </a:r>
            <a:endParaRPr b="1">
              <a:solidFill>
                <a:schemeClr val="dk1"/>
              </a:solidFill>
              <a:latin typeface="Epilogue"/>
              <a:ea typeface="Epilogue"/>
              <a:cs typeface="Epilogue"/>
              <a:sym typeface="Epilogue"/>
            </a:endParaRPr>
          </a:p>
        </p:txBody>
      </p:sp>
      <p:sp>
        <p:nvSpPr>
          <p:cNvPr id="280" name="Google Shape;280;p35"/>
          <p:cNvSpPr txBox="1"/>
          <p:nvPr/>
        </p:nvSpPr>
        <p:spPr>
          <a:xfrm>
            <a:off x="1086000" y="1762325"/>
            <a:ext cx="5385300" cy="6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Epilogue"/>
                <a:ea typeface="Epilogue"/>
                <a:cs typeface="Epilogue"/>
                <a:sym typeface="Epilogue"/>
              </a:rPr>
              <a:t>Classify the objects </a:t>
            </a:r>
            <a:r>
              <a:rPr lang="en">
                <a:solidFill>
                  <a:schemeClr val="dk1"/>
                </a:solidFill>
                <a:latin typeface="Epilogue"/>
                <a:ea typeface="Epilogue"/>
                <a:cs typeface="Epilogue"/>
                <a:sym typeface="Epilogue"/>
              </a:rPr>
              <a:t>according to their resemblance to a</a:t>
            </a:r>
            <a:r>
              <a:rPr b="1" lang="en">
                <a:solidFill>
                  <a:schemeClr val="dk1"/>
                </a:solidFill>
                <a:latin typeface="Epilogue"/>
                <a:ea typeface="Epilogue"/>
                <a:cs typeface="Epilogue"/>
                <a:sym typeface="Epilogue"/>
              </a:rPr>
              <a:t> geometric body:</a:t>
            </a:r>
            <a:endParaRPr/>
          </a:p>
        </p:txBody>
      </p:sp>
      <p:graphicFrame>
        <p:nvGraphicFramePr>
          <p:cNvPr id="281" name="Google Shape;281;p35"/>
          <p:cNvGraphicFramePr/>
          <p:nvPr/>
        </p:nvGraphicFramePr>
        <p:xfrm>
          <a:off x="512100" y="2924750"/>
          <a:ext cx="3000000" cy="3000000"/>
        </p:xfrm>
        <a:graphic>
          <a:graphicData uri="http://schemas.openxmlformats.org/drawingml/2006/table">
            <a:tbl>
              <a:tblPr>
                <a:noFill/>
                <a:tableStyleId>{EA0DDDB5-1235-48DA-B1AF-A08BDD3A1AD8}</a:tableStyleId>
              </a:tblPr>
              <a:tblGrid>
                <a:gridCol w="2179300"/>
                <a:gridCol w="2179300"/>
                <a:gridCol w="2179300"/>
              </a:tblGrid>
              <a:tr h="834250">
                <a:tc>
                  <a:txBody>
                    <a:bodyPr/>
                    <a:lstStyle/>
                    <a:p>
                      <a:pPr indent="0" lvl="0" marL="0" rtl="0" algn="ctr">
                        <a:spcBef>
                          <a:spcPts val="0"/>
                        </a:spcBef>
                        <a:spcAft>
                          <a:spcPts val="0"/>
                        </a:spcAft>
                        <a:buNone/>
                      </a:pPr>
                      <a:r>
                        <a:rPr b="1" lang="en" sz="2400">
                          <a:latin typeface="Krona One"/>
                          <a:ea typeface="Krona One"/>
                          <a:cs typeface="Krona One"/>
                          <a:sym typeface="Krona One"/>
                        </a:rPr>
                        <a:t>Cube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latin typeface="Krona One"/>
                          <a:ea typeface="Krona One"/>
                          <a:cs typeface="Krona One"/>
                          <a:sym typeface="Krona One"/>
                        </a:rPr>
                        <a:t>Sphere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2400">
                          <a:latin typeface="Krona One"/>
                          <a:ea typeface="Krona One"/>
                          <a:cs typeface="Krona One"/>
                          <a:sym typeface="Krona One"/>
                        </a:rPr>
                        <a:t>Cone</a:t>
                      </a:r>
                      <a:endParaRPr b="1" sz="2400">
                        <a:latin typeface="Krona One"/>
                        <a:ea typeface="Krona One"/>
                        <a:cs typeface="Krona One"/>
                        <a:sym typeface="Krona One"/>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1434600">
                <a:tc>
                  <a:txBody>
                    <a:bodyPr/>
                    <a:lstStyle/>
                    <a:p>
                      <a:pPr indent="0" lvl="0" marL="0" rtl="0" algn="l">
                        <a:spcBef>
                          <a:spcPts val="0"/>
                        </a:spcBef>
                        <a:spcAft>
                          <a:spcPts val="0"/>
                        </a:spcAft>
                        <a:buNone/>
                      </a:pPr>
                      <a:r>
                        <a:t/>
                      </a:r>
                      <a:endParaRPr sz="1600">
                        <a:solidFill>
                          <a:schemeClr val="dk1"/>
                        </a:solidFill>
                        <a:latin typeface="Epilogue"/>
                        <a:ea typeface="Epilogue"/>
                        <a:cs typeface="Epilogue"/>
                        <a:sym typeface="Epilog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600">
                        <a:solidFill>
                          <a:schemeClr val="dk1"/>
                        </a:solidFill>
                        <a:latin typeface="Epilogue"/>
                        <a:ea typeface="Epilogue"/>
                        <a:cs typeface="Epilogue"/>
                        <a:sym typeface="Epilog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sz="1600">
                        <a:solidFill>
                          <a:schemeClr val="dk1"/>
                        </a:solidFill>
                        <a:latin typeface="Epilogue"/>
                        <a:ea typeface="Epilogue"/>
                        <a:cs typeface="Epilogue"/>
                        <a:sym typeface="Epilogue"/>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1"/>
                    </a:solidFill>
                  </a:tcPr>
                </a:tc>
              </a:tr>
            </a:tbl>
          </a:graphicData>
        </a:graphic>
      </p:graphicFrame>
      <p:pic>
        <p:nvPicPr>
          <p:cNvPr id="282" name="Google Shape;282;p35"/>
          <p:cNvPicPr preferRelativeResize="0"/>
          <p:nvPr/>
        </p:nvPicPr>
        <p:blipFill rotWithShape="1">
          <a:blip r:embed="rId3">
            <a:alphaModFix amt="90000"/>
          </a:blip>
          <a:srcRect b="19725" l="0" r="0" t="13744"/>
          <a:stretch/>
        </p:blipFill>
        <p:spPr>
          <a:xfrm>
            <a:off x="801800" y="5669350"/>
            <a:ext cx="1902315" cy="1898762"/>
          </a:xfrm>
          <a:prstGeom prst="rect">
            <a:avLst/>
          </a:prstGeom>
          <a:noFill/>
          <a:ln>
            <a:noFill/>
          </a:ln>
        </p:spPr>
      </p:pic>
      <p:pic>
        <p:nvPicPr>
          <p:cNvPr id="283" name="Google Shape;283;p35"/>
          <p:cNvPicPr preferRelativeResize="0"/>
          <p:nvPr/>
        </p:nvPicPr>
        <p:blipFill rotWithShape="1">
          <a:blip r:embed="rId4">
            <a:alphaModFix/>
          </a:blip>
          <a:srcRect b="46892" l="18529" r="14067" t="8264"/>
          <a:stretch/>
        </p:blipFill>
        <p:spPr>
          <a:xfrm>
            <a:off x="2829896" y="5669360"/>
            <a:ext cx="1902308" cy="1898747"/>
          </a:xfrm>
          <a:prstGeom prst="rect">
            <a:avLst/>
          </a:prstGeom>
          <a:noFill/>
          <a:ln>
            <a:noFill/>
          </a:ln>
        </p:spPr>
      </p:pic>
      <p:pic>
        <p:nvPicPr>
          <p:cNvPr id="284" name="Google Shape;284;p35"/>
          <p:cNvPicPr preferRelativeResize="0"/>
          <p:nvPr/>
        </p:nvPicPr>
        <p:blipFill rotWithShape="1">
          <a:blip r:embed="rId5">
            <a:alphaModFix/>
          </a:blip>
          <a:srcRect b="492" l="0" r="0" t="28201"/>
          <a:stretch/>
        </p:blipFill>
        <p:spPr>
          <a:xfrm>
            <a:off x="4857991" y="5669360"/>
            <a:ext cx="1902310" cy="1898747"/>
          </a:xfrm>
          <a:prstGeom prst="rect">
            <a:avLst/>
          </a:prstGeom>
          <a:noFill/>
          <a:ln>
            <a:noFill/>
          </a:ln>
        </p:spPr>
      </p:pic>
      <p:pic>
        <p:nvPicPr>
          <p:cNvPr id="285" name="Google Shape;285;p35"/>
          <p:cNvPicPr preferRelativeResize="0"/>
          <p:nvPr/>
        </p:nvPicPr>
        <p:blipFill>
          <a:blip r:embed="rId6">
            <a:alphaModFix/>
          </a:blip>
          <a:stretch>
            <a:fillRect/>
          </a:stretch>
        </p:blipFill>
        <p:spPr>
          <a:xfrm>
            <a:off x="801800" y="7707004"/>
            <a:ext cx="1902321" cy="1902321"/>
          </a:xfrm>
          <a:prstGeom prst="rect">
            <a:avLst/>
          </a:prstGeom>
          <a:noFill/>
          <a:ln>
            <a:noFill/>
          </a:ln>
        </p:spPr>
      </p:pic>
      <p:pic>
        <p:nvPicPr>
          <p:cNvPr id="286" name="Google Shape;286;p35"/>
          <p:cNvPicPr preferRelativeResize="0"/>
          <p:nvPr/>
        </p:nvPicPr>
        <p:blipFill>
          <a:blip r:embed="rId7">
            <a:alphaModFix/>
          </a:blip>
          <a:stretch>
            <a:fillRect/>
          </a:stretch>
        </p:blipFill>
        <p:spPr>
          <a:xfrm>
            <a:off x="2856523" y="7720501"/>
            <a:ext cx="1902300" cy="1902321"/>
          </a:xfrm>
          <a:prstGeom prst="rect">
            <a:avLst/>
          </a:prstGeom>
          <a:noFill/>
          <a:ln>
            <a:noFill/>
          </a:ln>
        </p:spPr>
      </p:pic>
      <p:pic>
        <p:nvPicPr>
          <p:cNvPr id="287" name="Google Shape;287;p35"/>
          <p:cNvPicPr preferRelativeResize="0"/>
          <p:nvPr/>
        </p:nvPicPr>
        <p:blipFill rotWithShape="1">
          <a:blip r:embed="rId8">
            <a:alphaModFix/>
          </a:blip>
          <a:srcRect b="17315" l="0" r="0" t="16035"/>
          <a:stretch/>
        </p:blipFill>
        <p:spPr>
          <a:xfrm>
            <a:off x="4911225" y="7720500"/>
            <a:ext cx="1902325" cy="1902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ctivity booklet: Geometric Bodies by Slidesgo">
  <a:themeElements>
    <a:clrScheme name="Simple Light">
      <a:dk1>
        <a:srgbClr val="000000"/>
      </a:dk1>
      <a:lt1>
        <a:srgbClr val="FFFFFF"/>
      </a:lt1>
      <a:dk2>
        <a:srgbClr val="56C569"/>
      </a:dk2>
      <a:lt2>
        <a:srgbClr val="FDD592"/>
      </a:lt2>
      <a:accent1>
        <a:srgbClr val="D897BB"/>
      </a:accent1>
      <a:accent2>
        <a:srgbClr val="4EC2D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